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71" r:id="rId6"/>
    <p:sldId id="264" r:id="rId7"/>
    <p:sldId id="267" r:id="rId8"/>
    <p:sldId id="270" r:id="rId9"/>
    <p:sldId id="268" r:id="rId10"/>
    <p:sldId id="265" r:id="rId11"/>
    <p:sldId id="266" r:id="rId12"/>
    <p:sldId id="269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330"/>
    <a:srgbClr val="2DA7DA"/>
    <a:srgbClr val="D04742"/>
    <a:srgbClr val="9F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5077" autoAdjust="0"/>
  </p:normalViewPr>
  <p:slideViewPr>
    <p:cSldViewPr snapToGrid="0">
      <p:cViewPr varScale="1">
        <p:scale>
          <a:sx n="98" d="100"/>
          <a:sy n="98" d="100"/>
        </p:scale>
        <p:origin x="10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68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46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4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9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2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22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38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2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4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03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94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06/05/2019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06/05/2019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41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4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55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5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06/05/2019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76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69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06/05/2019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518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43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29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40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38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06/05/2019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06/05/2019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06/05/2019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06/05/2019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1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585881" y="3648896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fr-FR" sz="3700" dirty="0">
                <a:solidFill>
                  <a:srgbClr val="EB9330"/>
                </a:solidFill>
              </a:rPr>
              <a:t>Congrès des Enfants</a:t>
            </a:r>
          </a:p>
        </p:txBody>
      </p:sp>
      <p:sp>
        <p:nvSpPr>
          <p:cNvPr id="10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EFB35D-13A3-824D-88B7-DFD5450E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 i="0" dirty="0">
                <a:solidFill>
                  <a:srgbClr val="898989"/>
                </a:solidFill>
                <a:latin typeface="Bauhaus" pitchFamily="2" charset="0"/>
              </a:rPr>
              <a:t>USEP nationale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4951804-E209-C24C-8021-B2BC0A75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23" y="204433"/>
            <a:ext cx="1620015" cy="1620015"/>
          </a:xfrm>
          <a:prstGeom prst="rect">
            <a:avLst/>
          </a:prstGeom>
        </p:spPr>
      </p:pic>
      <p:pic>
        <p:nvPicPr>
          <p:cNvPr id="23" name="Image 2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E2B1AE-EA3F-3848-9127-0AC77BAB0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2" y="5794585"/>
            <a:ext cx="1714766" cy="9126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DEB55E-7F72-4C4C-B78D-05B766E8A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4" y="-99383"/>
            <a:ext cx="6101420" cy="7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FBC38-4F32-4469-9BC2-5DA11830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5"/>
            <a:ext cx="6455833" cy="149799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dirty="0" err="1"/>
              <a:t>Congrès</a:t>
            </a:r>
            <a:r>
              <a:rPr lang="en-US" sz="3600" dirty="0"/>
              <a:t> </a:t>
            </a:r>
            <a:r>
              <a:rPr lang="en-US" sz="3600" dirty="0" err="1"/>
              <a:t>régional</a:t>
            </a:r>
            <a:r>
              <a:rPr lang="en-US" sz="3600" dirty="0"/>
              <a:t> des </a:t>
            </a:r>
            <a:r>
              <a:rPr lang="en-US" sz="3600" dirty="0" err="1"/>
              <a:t>Enfants</a:t>
            </a:r>
            <a:r>
              <a:rPr lang="en-US" sz="3600" dirty="0"/>
              <a:t> des </a:t>
            </a:r>
            <a:r>
              <a:rPr lang="en-US" sz="3600" dirty="0" err="1"/>
              <a:t>Hauts</a:t>
            </a:r>
            <a:r>
              <a:rPr lang="en-US" sz="3600" dirty="0"/>
              <a:t> de France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53C3F-AF2B-4591-967B-6F7D5FBD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199632"/>
            <a:ext cx="499771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USEP nationale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DA76BB-B33A-4BCB-897B-855477624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 r="-1" b="20425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EDA93C-E785-4393-BF41-E276DA04D0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01"/>
          <a:stretch/>
        </p:blipFill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3805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972B1-0D69-4C4C-AEE8-11D0BDDB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43" y="0"/>
            <a:ext cx="9650257" cy="1600200"/>
          </a:xfrm>
        </p:spPr>
        <p:txBody>
          <a:bodyPr>
            <a:normAutofit/>
          </a:bodyPr>
          <a:lstStyle/>
          <a:p>
            <a:r>
              <a:rPr lang="fr-FR" sz="5400"/>
              <a:t>Congrès régional de Bourgogne Franche Comté</a:t>
            </a:r>
            <a:endParaRPr lang="fr-FR" sz="5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30546-9DC3-4D77-A69C-77B06DD8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A7164B7-8C21-411F-92B5-64F5C401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7420"/>
            <a:ext cx="7439609" cy="41847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B5F39FA-1B2E-41CE-99AA-3B517E2FE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90" y="1433647"/>
            <a:ext cx="2571619" cy="52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4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sant, ciel, texte&#10;&#10;Description générée automatiquement">
            <a:extLst>
              <a:ext uri="{FF2B5EF4-FFF2-40B4-BE49-F238E27FC236}">
                <a16:creationId xmlns:a16="http://schemas.microsoft.com/office/drawing/2014/main" id="{6C69D7E8-2594-4C4D-9201-3679FA1DB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22" y="136525"/>
            <a:ext cx="8282956" cy="658495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6E799AE-DE6E-554A-85B6-BDED7525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uhaus"/>
                <a:ea typeface="+mn-ea"/>
                <a:cs typeface="+mn-cs"/>
              </a:rPr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312736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7735" y="944476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5000" dirty="0" err="1">
                <a:latin typeface="+mn-lt"/>
              </a:rPr>
              <a:t>Congrès</a:t>
            </a:r>
            <a:r>
              <a:rPr lang="en-US" sz="5000" dirty="0">
                <a:latin typeface="+mn-lt"/>
              </a:rPr>
              <a:t> des Enfants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38" y="261748"/>
            <a:ext cx="2789902" cy="27899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A8A45A9-3CA5-401F-98B5-758E034A2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15767"/>
          <a:stretch/>
        </p:blipFill>
        <p:spPr>
          <a:xfrm>
            <a:off x="503584" y="3051650"/>
            <a:ext cx="3586411" cy="3586415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289D6B1-F954-48C7-A530-820AAFDD0C95}"/>
              </a:ext>
            </a:extLst>
          </p:cNvPr>
          <p:cNvSpPr txBox="1">
            <a:spLocks/>
          </p:cNvSpPr>
          <p:nvPr/>
        </p:nvSpPr>
        <p:spPr>
          <a:xfrm>
            <a:off x="5297762" y="2799889"/>
            <a:ext cx="5747187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5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rgbClr val="2DA7D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9FC76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Char char="-"/>
              <a:defRPr sz="1800" kern="1200">
                <a:solidFill>
                  <a:srgbClr val="D0474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FFFFFF"/>
                </a:solidFill>
              </a:rPr>
              <a:t>Phase </a:t>
            </a:r>
            <a:r>
              <a:rPr lang="en-US" sz="2200" b="1" dirty="0" err="1">
                <a:solidFill>
                  <a:srgbClr val="FFFFFF"/>
                </a:solidFill>
              </a:rPr>
              <a:t>départementale</a:t>
            </a:r>
            <a:r>
              <a:rPr lang="en-US" sz="2200" b="1" dirty="0">
                <a:solidFill>
                  <a:srgbClr val="FFFFFF"/>
                </a:solidFill>
              </a:rPr>
              <a:t> :</a:t>
            </a:r>
          </a:p>
          <a:p>
            <a:pPr marL="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93 </a:t>
            </a:r>
            <a:r>
              <a:rPr lang="en-US" sz="2200" dirty="0" err="1">
                <a:solidFill>
                  <a:srgbClr val="FFFFFF"/>
                </a:solidFill>
              </a:rPr>
              <a:t>Congrès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départementaux</a:t>
            </a:r>
            <a:r>
              <a:rPr lang="en-US" sz="2200" dirty="0">
                <a:solidFill>
                  <a:srgbClr val="FFFFFF"/>
                </a:solidFill>
              </a:rPr>
              <a:t> (90% de participation) </a:t>
            </a:r>
          </a:p>
          <a:p>
            <a:pPr marL="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600 associations </a:t>
            </a:r>
          </a:p>
          <a:p>
            <a:pPr marL="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10 000 </a:t>
            </a:r>
            <a:r>
              <a:rPr lang="en-US" sz="2200" dirty="0" err="1">
                <a:solidFill>
                  <a:srgbClr val="FFFFFF"/>
                </a:solidFill>
              </a:rPr>
              <a:t>participant.e.s</a:t>
            </a: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97761" y="6455503"/>
            <a:ext cx="47904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617" y="136525"/>
            <a:ext cx="10392230" cy="1638943"/>
          </a:xfrm>
        </p:spPr>
        <p:txBody>
          <a:bodyPr>
            <a:normAutofit/>
          </a:bodyPr>
          <a:lstStyle/>
          <a:p>
            <a:r>
              <a:rPr lang="fr-FR" dirty="0"/>
              <a:t>Congrès départemental de Meurthe et Moselle (54)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7793" y="2456366"/>
            <a:ext cx="2335075" cy="2258646"/>
          </a:xfrm>
        </p:spPr>
        <p:txBody>
          <a:bodyPr>
            <a:normAutofit/>
          </a:bodyPr>
          <a:lstStyle/>
          <a:p>
            <a:r>
              <a:rPr lang="fr-FR"/>
              <a:t>120 enfants réunis en salle du Conseil du Département de Meurthe et Moselle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C9A4D5E-C8D6-442E-9D3A-99002DA51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9932"/>
          <a:stretch/>
        </p:blipFill>
        <p:spPr>
          <a:xfrm>
            <a:off x="1002403" y="1812552"/>
            <a:ext cx="8016551" cy="49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7EC367-8EE3-49F1-8FFC-BBE2973C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2453676-8FA6-462E-B029-D81434AC09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567" y="-36635"/>
            <a:ext cx="10391775" cy="1609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cap="small" baseline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sz="5400" dirty="0"/>
              <a:t>Congrès départemental de Gironde (33)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14E293-C971-4306-8A67-0A5B09F50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70" y="1548533"/>
            <a:ext cx="7405390" cy="41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53400" y="2496038"/>
            <a:ext cx="3816805" cy="1865924"/>
          </a:xfrm>
        </p:spPr>
        <p:txBody>
          <a:bodyPr>
            <a:normAutofit/>
          </a:bodyPr>
          <a:lstStyle/>
          <a:p>
            <a:pPr lvl="0"/>
            <a:r>
              <a:rPr lang="fr-FR" sz="2000" dirty="0">
                <a:solidFill>
                  <a:srgbClr val="5F5F5F">
                    <a:lumMod val="60000"/>
                    <a:lumOff val="40000"/>
                  </a:srgbClr>
                </a:solidFill>
              </a:rPr>
              <a:t>4 ateliers sportifs mis en place: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F5F5F">
                    <a:lumMod val="60000"/>
                    <a:lumOff val="40000"/>
                  </a:srgbClr>
                </a:solidFill>
              </a:rPr>
              <a:t>Basket fauteuil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F5F5F">
                    <a:lumMod val="60000"/>
                    <a:lumOff val="40000"/>
                  </a:srgbClr>
                </a:solidFill>
              </a:rPr>
              <a:t>Hockey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5F5F5F">
                    <a:lumMod val="60000"/>
                    <a:lumOff val="40000"/>
                  </a:srgbClr>
                </a:solidFill>
              </a:rPr>
              <a:t>Kinball</a:t>
            </a:r>
            <a:endParaRPr lang="fr-FR" sz="2000" dirty="0">
              <a:solidFill>
                <a:srgbClr val="5F5F5F">
                  <a:lumMod val="60000"/>
                  <a:lumOff val="4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F5F5F">
                    <a:lumMod val="60000"/>
                    <a:lumOff val="40000"/>
                  </a:srgbClr>
                </a:solidFill>
              </a:rPr>
              <a:t>Cross canadienne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50F8457-1ADD-474A-8E20-D9F7B7813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FBBEE6A-51D4-4681-B09E-F339BAC4BBDE}"/>
              </a:ext>
            </a:extLst>
          </p:cNvPr>
          <p:cNvSpPr txBox="1">
            <a:spLocks/>
          </p:cNvSpPr>
          <p:nvPr/>
        </p:nvSpPr>
        <p:spPr>
          <a:xfrm>
            <a:off x="899885" y="0"/>
            <a:ext cx="10392230" cy="1638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cap="small" baseline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sz="5400" dirty="0"/>
              <a:t>Congrès départemental du </a:t>
            </a:r>
          </a:p>
          <a:p>
            <a:r>
              <a:rPr lang="fr-FR" sz="5400" dirty="0"/>
              <a:t>Territoire de Belfort (90)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41050B-C0EC-482A-B4E9-29E0FD556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75" y="1638943"/>
            <a:ext cx="6122349" cy="45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4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A07C0-E691-41AA-8CC0-CA6C06CC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12" y="0"/>
            <a:ext cx="9853457" cy="1600200"/>
          </a:xfrm>
        </p:spPr>
        <p:txBody>
          <a:bodyPr>
            <a:normAutofit/>
          </a:bodyPr>
          <a:lstStyle/>
          <a:p>
            <a:r>
              <a:rPr lang="fr-FR" sz="5400" dirty="0"/>
              <a:t>Congrès départemental de l’Indre et Loire (37)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0CA82-69FD-4F74-9E65-9C76CBA2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1AEDD8-932D-41AA-98AB-236847486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67" y="1653851"/>
            <a:ext cx="6938865" cy="52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8BB2E-BF8F-4959-B00C-E67C27BA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2774"/>
            <a:ext cx="552938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sz="5400" dirty="0" err="1">
                <a:latin typeface="+mn-lt"/>
              </a:rPr>
              <a:t>Congrès</a:t>
            </a:r>
            <a:r>
              <a:rPr lang="en-US" sz="5400" dirty="0">
                <a:latin typeface="+mn-lt"/>
              </a:rPr>
              <a:t> des Enfants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60A941-4B87-4098-B372-7730E9DA3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761823"/>
            <a:ext cx="5314543" cy="1638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Phase </a:t>
            </a:r>
            <a:r>
              <a:rPr lang="en-US" sz="2400" b="1" dirty="0" err="1">
                <a:solidFill>
                  <a:schemeClr val="tx1"/>
                </a:solidFill>
              </a:rPr>
              <a:t>régionale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13 </a:t>
            </a:r>
            <a:r>
              <a:rPr lang="en-US" sz="1800" dirty="0" err="1">
                <a:solidFill>
                  <a:schemeClr val="tx1"/>
                </a:solidFill>
              </a:rPr>
              <a:t>Congrès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régionaux</a:t>
            </a:r>
            <a:r>
              <a:rPr lang="en-US" sz="1800" dirty="0">
                <a:solidFill>
                  <a:schemeClr val="tx1"/>
                </a:solidFill>
              </a:rPr>
              <a:t> + 3 </a:t>
            </a:r>
            <a:r>
              <a:rPr lang="en-US" sz="1800" dirty="0" err="1">
                <a:solidFill>
                  <a:schemeClr val="tx1"/>
                </a:solidFill>
              </a:rPr>
              <a:t>Congrès</a:t>
            </a:r>
            <a:r>
              <a:rPr lang="en-US" sz="1800" dirty="0">
                <a:solidFill>
                  <a:schemeClr val="tx1"/>
                </a:solidFill>
              </a:rPr>
              <a:t> des </a:t>
            </a:r>
            <a:r>
              <a:rPr lang="en-US" sz="1800" dirty="0" err="1">
                <a:solidFill>
                  <a:schemeClr val="tx1"/>
                </a:solidFill>
              </a:rPr>
              <a:t>bassins</a:t>
            </a:r>
            <a:r>
              <a:rPr lang="en-US" sz="1800" dirty="0">
                <a:solidFill>
                  <a:schemeClr val="tx1"/>
                </a:solidFill>
              </a:rPr>
              <a:t> de vie Outremer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8268D9-E736-464F-B3A0-462732A7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" r="3" b="2148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7CE58-A08B-4F70-9B2B-A81F903D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666" y="6199632"/>
            <a:ext cx="4802755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i="0" kern="120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90564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52E70-505A-4E12-A6E4-6057FCAD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43" y="0"/>
            <a:ext cx="9673703" cy="1600200"/>
          </a:xfrm>
        </p:spPr>
        <p:txBody>
          <a:bodyPr>
            <a:normAutofit/>
          </a:bodyPr>
          <a:lstStyle/>
          <a:p>
            <a:r>
              <a:rPr lang="fr-FR" sz="5400" dirty="0"/>
              <a:t>Congrès régional des Pays de la Loire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2F0EF-1757-40CB-92E4-A8AEEC62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32A280-01EA-4CF0-9355-85AD7E26D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9" y="1505145"/>
            <a:ext cx="3912247" cy="5216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A69088-1BDB-4127-B354-E71A64296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7" y="1505144"/>
            <a:ext cx="3912248" cy="52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8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7B68D-577B-418D-9C5C-BA2A88A6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20" y="487362"/>
            <a:ext cx="9650257" cy="1570038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Congrès Régional Auvergne Rhône Alpes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CE09C-A2AD-4618-A774-7393F2ED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2103EF-AC58-49C6-A99F-C5EFC98B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/>
          <a:stretch/>
        </p:blipFill>
        <p:spPr>
          <a:xfrm>
            <a:off x="955220" y="1593084"/>
            <a:ext cx="4508411" cy="49458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C1864E-261B-4A87-9DEB-BFB0F978707C}"/>
              </a:ext>
            </a:extLst>
          </p:cNvPr>
          <p:cNvSpPr txBox="1"/>
          <p:nvPr/>
        </p:nvSpPr>
        <p:spPr>
          <a:xfrm>
            <a:off x="5916246" y="1593084"/>
            <a:ext cx="6275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Dans l’amphithéâtre de l’UFR STAPS de Lyon 1 se sont succédé les présentations des enfants sur: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L’écocitoyenneté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Le vivre ensemble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L’égalité filles-garçons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L’esprit sportif, 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F5F5F">
                  <a:lumMod val="60000"/>
                  <a:lumOff val="40000"/>
                </a:srgbClr>
              </a:solidFill>
            </a:endParaRPr>
          </a:p>
          <a:p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Et celles des adultes sur: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Le fonctionnement existant de l’USEP et les nouvelles idées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Le rôle des enseignants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La place des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5F5F">
                    <a:lumMod val="60000"/>
                    <a:lumOff val="40000"/>
                  </a:srgbClr>
                </a:solidFill>
              </a:rPr>
              <a:t>Les différences et points communs entre le sport fédéral/ l’EPS/ l’USEP</a:t>
            </a:r>
          </a:p>
          <a:p>
            <a:endParaRPr lang="fr-FR" dirty="0">
              <a:solidFill>
                <a:srgbClr val="5F5F5F">
                  <a:lumMod val="60000"/>
                  <a:lumOff val="40000"/>
                </a:srgb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815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187</Words>
  <Application>Microsoft Office PowerPoint</Application>
  <PresentationFormat>Grand écran</PresentationFormat>
  <Paragraphs>64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Bauhaus</vt:lpstr>
      <vt:lpstr>Bauhaus 93</vt:lpstr>
      <vt:lpstr>Calibri</vt:lpstr>
      <vt:lpstr>Wingdings</vt:lpstr>
      <vt:lpstr>Thème Office</vt:lpstr>
      <vt:lpstr>1_Thème Office</vt:lpstr>
      <vt:lpstr>Congrès des Enfants</vt:lpstr>
      <vt:lpstr>Congrès des Enfants</vt:lpstr>
      <vt:lpstr>Congrès départemental de Meurthe et Moselle (54)</vt:lpstr>
      <vt:lpstr>Congrès départemental de Gironde (33)</vt:lpstr>
      <vt:lpstr>Présentation PowerPoint</vt:lpstr>
      <vt:lpstr>Congrès départemental de l’Indre et Loire (37)</vt:lpstr>
      <vt:lpstr>Congrès des Enfants </vt:lpstr>
      <vt:lpstr>Congrès régional des Pays de la Loire</vt:lpstr>
      <vt:lpstr>Congrès Régional Auvergne Rhône Alpes </vt:lpstr>
      <vt:lpstr>Congrès régional des Enfants des Hauts de France   </vt:lpstr>
      <vt:lpstr>Congrès régional de Bourgogne Franche Comté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Perrine CHUKER</dc:creator>
  <cp:lastModifiedBy>Perrine CHUKER</cp:lastModifiedBy>
  <cp:revision>26</cp:revision>
  <dcterms:created xsi:type="dcterms:W3CDTF">2019-04-03T14:18:19Z</dcterms:created>
  <dcterms:modified xsi:type="dcterms:W3CDTF">2019-05-06T11:52:44Z</dcterms:modified>
</cp:coreProperties>
</file>