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1" r:id="rId3"/>
    <p:sldId id="272" r:id="rId4"/>
    <p:sldId id="273" r:id="rId5"/>
    <p:sldId id="274" r:id="rId6"/>
    <p:sldId id="276" r:id="rId7"/>
    <p:sldId id="275" r:id="rId8"/>
    <p:sldId id="270" r:id="rId9"/>
    <p:sldId id="277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C76E"/>
    <a:srgbClr val="EB9330"/>
    <a:srgbClr val="2DA7DA"/>
    <a:srgbClr val="D04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5" autoAdjust="0"/>
    <p:restoredTop sz="76967"/>
  </p:normalViewPr>
  <p:slideViewPr>
    <p:cSldViewPr snapToGrid="0">
      <p:cViewPr varScale="1">
        <p:scale>
          <a:sx n="100" d="100"/>
          <a:sy n="100" d="100"/>
        </p:scale>
        <p:origin x="124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janv-18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Nb de sessions</c:v>
                </c:pt>
                <c:pt idx="1">
                  <c:v>Nb d'utilisateurs</c:v>
                </c:pt>
                <c:pt idx="2">
                  <c:v>Nb de pages vues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4548</c:v>
                </c:pt>
                <c:pt idx="1">
                  <c:v>3612</c:v>
                </c:pt>
                <c:pt idx="2">
                  <c:v>11985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D-8341-B64A-41C7383D5B9A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janv-19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Nb de sessions</c:v>
                </c:pt>
                <c:pt idx="1">
                  <c:v>Nb d'utilisateurs</c:v>
                </c:pt>
                <c:pt idx="2">
                  <c:v>Nb de pages vues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6800</c:v>
                </c:pt>
                <c:pt idx="1">
                  <c:v>5340</c:v>
                </c:pt>
                <c:pt idx="2">
                  <c:v>16415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BD-8341-B64A-41C7383D5B9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80417184"/>
        <c:axId val="1180418864"/>
      </c:barChart>
      <c:catAx>
        <c:axId val="118041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80418864"/>
        <c:crosses val="autoZero"/>
        <c:auto val="1"/>
        <c:lblAlgn val="ctr"/>
        <c:lblOffset val="100"/>
        <c:noMultiLvlLbl val="0"/>
      </c:catAx>
      <c:valAx>
        <c:axId val="118041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80417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janv-18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Feuil1!$A$2:$A$3</c:f>
              <c:strCache>
                <c:ptCount val="2"/>
                <c:pt idx="0">
                  <c:v>Abonnés Facebook</c:v>
                </c:pt>
                <c:pt idx="1">
                  <c:v>Followers Twitter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354</c:v>
                </c:pt>
                <c:pt idx="1">
                  <c:v>1169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6B-DE41-A01B-35BBBF4C9F4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janv-19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Feuil1!$A$2:$A$3</c:f>
              <c:strCache>
                <c:ptCount val="2"/>
                <c:pt idx="0">
                  <c:v>Abonnés Facebook</c:v>
                </c:pt>
                <c:pt idx="1">
                  <c:v>Followers Twitter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676</c:v>
                </c:pt>
                <c:pt idx="1">
                  <c:v>2125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6B-DE41-A01B-35BBBF4C9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79770288"/>
        <c:axId val="1180345168"/>
      </c:barChart>
      <c:catAx>
        <c:axId val="117977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80345168"/>
        <c:crosses val="autoZero"/>
        <c:auto val="1"/>
        <c:lblAlgn val="ctr"/>
        <c:lblOffset val="100"/>
        <c:noMultiLvlLbl val="0"/>
      </c:catAx>
      <c:valAx>
        <c:axId val="1180345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7977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CA354-34B9-45B4-A140-EBDC0601E3EC}" type="datetimeFigureOut">
              <a:rPr lang="fr-FR" smtClean="0"/>
              <a:t>06/05/2019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13C86-961B-4AF0-AA11-EBBC819A5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92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92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639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912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672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733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097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fr-FR" sz="6000" b="1" kern="1200" cap="all" baseline="0" dirty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fr-FR" sz="2400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fld id="{247979CF-9BFD-CA46-AA10-436AE70D495D}" type="datetime1">
              <a:rPr lang="fr-FR" smtClean="0"/>
              <a:t>06/05/2019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fr-FR"/>
              <a:t>USEP nationale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25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32A8-556A-CD4F-A13B-E930873CE173}" type="datetime1">
              <a:rPr lang="fr-FR" smtClean="0"/>
              <a:t>06/05/2019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42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1289957"/>
            <a:ext cx="2628900" cy="488700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55220" y="365125"/>
            <a:ext cx="7617280" cy="5811838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391C-91B5-1049-8CAC-3A93B8BEAA2E}" type="datetime1">
              <a:rPr lang="fr-FR" smtClean="0"/>
              <a:t>06/05/2019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10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800100" indent="-3429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  <a:lvl4pPr marL="1657350" indent="-285750">
              <a:buFont typeface="Bauhaus" pitchFamily="2" charset="0"/>
              <a:buChar char="-"/>
              <a:defRPr/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BEA4-2B72-3A43-B65D-B18DE57A38DD}" type="datetime1">
              <a:rPr lang="fr-FR" smtClean="0"/>
              <a:t>06/05/2019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09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1709738"/>
            <a:ext cx="10392230" cy="2852737"/>
          </a:xfrm>
        </p:spPr>
        <p:txBody>
          <a:bodyPr anchor="b">
            <a:normAutofit/>
          </a:bodyPr>
          <a:lstStyle>
            <a:lvl1pPr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4589463"/>
            <a:ext cx="10392230" cy="1500187"/>
          </a:xfrm>
        </p:spPr>
        <p:txBody>
          <a:bodyPr>
            <a:normAutofit/>
          </a:bodyPr>
          <a:lstStyle>
            <a:lvl1pPr marL="0" indent="0">
              <a:buNone/>
              <a:defRPr lang="fr-FR" sz="2400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AAD2-9CD9-6A46-B792-B266629963F1}" type="datetime1">
              <a:rPr lang="fr-FR" smtClean="0"/>
              <a:t>06/05/2019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75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55220" y="1825625"/>
            <a:ext cx="5064580" cy="435133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699F-24C1-444F-AC84-5DD01422761E}" type="datetime1">
              <a:rPr lang="fr-FR" smtClean="0"/>
              <a:t>06/05/2019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03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365125"/>
            <a:ext cx="9691009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1681163"/>
            <a:ext cx="504235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55220" y="2505075"/>
            <a:ext cx="5042355" cy="3684588"/>
          </a:xfrm>
        </p:spPr>
        <p:txBody>
          <a:bodyPr/>
          <a:lstStyle>
            <a:lvl1pPr marL="45720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2"/>
              </a:buBlip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457200" indent="-457200"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457200" lvl="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C7EC-C8DC-AF4C-A646-D0D1AED6636E}" type="datetime1">
              <a:rPr lang="fr-FR" smtClean="0"/>
              <a:t>06/05/2019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60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5411-D8E6-7D45-AF21-B31C17210556}" type="datetime1">
              <a:rPr lang="fr-FR" smtClean="0"/>
              <a:t>06/05/2019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79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7B5D-595F-204C-9416-9FDD309C5131}" type="datetime1">
              <a:rPr lang="fr-FR" smtClean="0"/>
              <a:t>06/05/2019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32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457200"/>
            <a:ext cx="38168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55220" y="2057400"/>
            <a:ext cx="381680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161B6-4100-BE45-AA49-58B1672B5DD4}" type="datetime1">
              <a:rPr lang="fr-FR" smtClean="0"/>
              <a:t>06/05/2019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8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457200"/>
            <a:ext cx="38168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55220" y="2057400"/>
            <a:ext cx="381680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8773-DD6E-6948-B67F-41413BB4C473}" type="datetime1">
              <a:rPr lang="fr-FR" smtClean="0"/>
              <a:t>06/05/2019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92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55221" y="365125"/>
            <a:ext cx="96828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1825625"/>
            <a:ext cx="103985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55220" y="6356350"/>
            <a:ext cx="26261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EA110-45C7-2045-B91B-5588D847D4A1}" type="datetime1">
              <a:rPr lang="fr-FR" smtClean="0"/>
              <a:t>06/05/2019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USEP nationale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013BF-C868-4202-8142-81E9E416977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4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5400" b="1" kern="1200" cap="small" baseline="0" dirty="0">
          <a:solidFill>
            <a:srgbClr val="FFC000"/>
          </a:solidFill>
          <a:latin typeface="+mj-lt"/>
          <a:ea typeface="+mn-ea"/>
          <a:cs typeface="+mn-cs"/>
        </a:defRPr>
      </a:lvl1pPr>
    </p:titleStyle>
    <p:bodyStyle>
      <a:lvl1pPr marL="457200" indent="-457200" algn="l" defTabSz="914400" rtl="0" eaLnBrk="1" latinLnBrk="0" hangingPunct="1">
        <a:lnSpc>
          <a:spcPct val="80000"/>
        </a:lnSpc>
        <a:spcBef>
          <a:spcPts val="1000"/>
        </a:spcBef>
        <a:buFontTx/>
        <a:buBlip>
          <a:blip r:embed="rId14"/>
        </a:buBlip>
        <a:defRPr lang="fr-FR" sz="2600" kern="1200" dirty="0" smtClean="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400" kern="1200">
          <a:solidFill>
            <a:srgbClr val="2DA7D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000" kern="1200">
          <a:solidFill>
            <a:srgbClr val="9FC76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Bauhaus" pitchFamily="2" charset="0"/>
        <a:buChar char="-"/>
        <a:defRPr sz="1800" kern="1200">
          <a:solidFill>
            <a:srgbClr val="D0474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9.jpeg"/><Relationship Id="rId7" Type="http://schemas.openxmlformats.org/officeDocument/2006/relationships/hyperlink" Target="https://twitter.com/mariealefur/status/1091388830278664195?s=21&amp;fbclid=IwAR1cPvZqVoNkwPn_vdC-JxZEH28CtVichX3DgYWBSiq16yDCoOHalE-wL3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585881" y="3648896"/>
            <a:ext cx="4805996" cy="1401448"/>
          </a:xfrm>
        </p:spPr>
        <p:txBody>
          <a:bodyPr anchor="t">
            <a:normAutofit/>
          </a:bodyPr>
          <a:lstStyle/>
          <a:p>
            <a:pPr algn="l"/>
            <a:r>
              <a:rPr lang="fr-FR" sz="3700" dirty="0">
                <a:solidFill>
                  <a:srgbClr val="EB9330"/>
                </a:solidFill>
              </a:rPr>
              <a:t>RESSOURCES et COMMUNICATION</a:t>
            </a:r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>
          <a:xfrm>
            <a:off x="6586186" y="4886325"/>
            <a:ext cx="4805691" cy="583435"/>
          </a:xfrm>
        </p:spPr>
        <p:txBody>
          <a:bodyPr anchor="t">
            <a:normAutofit/>
          </a:bodyPr>
          <a:lstStyle/>
          <a:p>
            <a:pPr algn="l"/>
            <a:r>
              <a:rPr lang="fr-FR" sz="1800" dirty="0">
                <a:solidFill>
                  <a:schemeClr val="bg1">
                    <a:lumMod val="50000"/>
                  </a:schemeClr>
                </a:solidFill>
                <a:latin typeface="Bauhaus" pitchFamily="2" charset="0"/>
              </a:rPr>
              <a:t>P. Bourdier – secrétaire nationale</a:t>
            </a:r>
          </a:p>
        </p:txBody>
      </p:sp>
      <p:sp>
        <p:nvSpPr>
          <p:cNvPr id="108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5EFB35D-13A3-824D-88B7-DFD5450E33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046689" y="6223702"/>
            <a:ext cx="5615514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i="0" dirty="0">
                <a:solidFill>
                  <a:srgbClr val="898989"/>
                </a:solidFill>
                <a:latin typeface="Bauhaus" pitchFamily="2" charset="0"/>
              </a:rPr>
              <a:t>USEP nationale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4951804-E209-C24C-8021-B2BC0A7553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23" y="204433"/>
            <a:ext cx="1620015" cy="1620015"/>
          </a:xfrm>
          <a:prstGeom prst="rect">
            <a:avLst/>
          </a:prstGeom>
        </p:spPr>
      </p:pic>
      <p:pic>
        <p:nvPicPr>
          <p:cNvPr id="23" name="Image 2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9E2B1AE-EA3F-3848-9127-0AC77BAB03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72" y="5794585"/>
            <a:ext cx="1714766" cy="91260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9DEB55E-7F72-4C4C-B78D-05B766E8A9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54" y="-99383"/>
            <a:ext cx="6101420" cy="77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4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F396B8-B18D-7740-AE68-BBAEF1B1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Plaquettes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531068-BF3F-5B42-99A2-42B9C557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A0124B5A-8075-5F4D-9EB6-34B1F08EF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D8A112-44C1-AA4C-BD1B-9ED5B23A58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9"/>
          <a:stretch/>
        </p:blipFill>
        <p:spPr>
          <a:xfrm>
            <a:off x="889515" y="1306286"/>
            <a:ext cx="3412587" cy="47524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6E9157-4C65-134D-9C27-E533BF0B5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894" y="1412438"/>
            <a:ext cx="3296211" cy="46462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92CCB9-E4C7-5C49-B770-FD7655E24F4A}"/>
              </a:ext>
            </a:extLst>
          </p:cNvPr>
          <p:cNvSpPr/>
          <p:nvPr/>
        </p:nvSpPr>
        <p:spPr>
          <a:xfrm>
            <a:off x="7961358" y="1553854"/>
            <a:ext cx="2980579" cy="41448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79FA63-1470-0741-8E72-4B609901E6A0}"/>
              </a:ext>
            </a:extLst>
          </p:cNvPr>
          <p:cNvSpPr txBox="1"/>
          <p:nvPr/>
        </p:nvSpPr>
        <p:spPr>
          <a:xfrm>
            <a:off x="7961358" y="2977439"/>
            <a:ext cx="29805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dirty="0"/>
              <a:t>PARTENAIRES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3654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A0124B5A-8075-5F4D-9EB6-34B1F08EF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F396B8-B18D-7740-AE68-BBAEF1B1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Site(s)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41B7B0A-369F-034C-AD6B-CA75D1E25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220" y="1369146"/>
            <a:ext cx="5042355" cy="823912"/>
          </a:xfrm>
        </p:spPr>
        <p:txBody>
          <a:bodyPr anchor="ctr"/>
          <a:lstStyle/>
          <a:p>
            <a:pPr algn="ctr"/>
            <a:r>
              <a:rPr lang="fr-FR" dirty="0"/>
              <a:t>92 déclinaisons du site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9A757F0-5B89-7E46-82C2-BBB515B4A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8656" y="1369146"/>
            <a:ext cx="5183188" cy="823912"/>
          </a:xfrm>
        </p:spPr>
        <p:txBody>
          <a:bodyPr anchor="ctr"/>
          <a:lstStyle/>
          <a:p>
            <a:pPr algn="ctr"/>
            <a:r>
              <a:rPr lang="fr-FR" dirty="0"/>
              <a:t>2 sessions de formations des webmasters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531068-BF3F-5B42-99A2-42B9C557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F39E0410-2A8D-3F49-8383-DB8630B1A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3435998"/>
              </p:ext>
            </p:extLst>
          </p:nvPr>
        </p:nvGraphicFramePr>
        <p:xfrm>
          <a:off x="1191067" y="2033773"/>
          <a:ext cx="9271369" cy="414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8044F021-394D-D74F-B8C6-0F0012A6A708}"/>
              </a:ext>
            </a:extLst>
          </p:cNvPr>
          <p:cNvSpPr txBox="1"/>
          <p:nvPr/>
        </p:nvSpPr>
        <p:spPr>
          <a:xfrm>
            <a:off x="2573079" y="3645383"/>
            <a:ext cx="116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+ 50%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9E63818-2AD5-1643-8528-D8F051474234}"/>
              </a:ext>
            </a:extLst>
          </p:cNvPr>
          <p:cNvSpPr txBox="1"/>
          <p:nvPr/>
        </p:nvSpPr>
        <p:spPr>
          <a:xfrm>
            <a:off x="5412784" y="4009771"/>
            <a:ext cx="116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+ 48%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21F94F-F419-024E-A9FF-5428345DD8AA}"/>
              </a:ext>
            </a:extLst>
          </p:cNvPr>
          <p:cNvSpPr txBox="1"/>
          <p:nvPr/>
        </p:nvSpPr>
        <p:spPr>
          <a:xfrm>
            <a:off x="8217196" y="2050239"/>
            <a:ext cx="116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+ 37%</a:t>
            </a:r>
          </a:p>
        </p:txBody>
      </p:sp>
    </p:spTree>
    <p:extLst>
      <p:ext uri="{BB962C8B-B14F-4D97-AF65-F5344CB8AC3E}">
        <p14:creationId xmlns:p14="http://schemas.microsoft.com/office/powerpoint/2010/main" val="42923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  <p:bldGraphic spid="15" grpId="0">
        <p:bldAsOne/>
      </p:bldGraphic>
      <p:bldP spid="9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F396B8-B18D-7740-AE68-BBAEF1B1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Réseaux sociaux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531068-BF3F-5B42-99A2-42B9C557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A0124B5A-8075-5F4D-9EB6-34B1F08EF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  <a:prstGeom prst="rect">
            <a:avLst/>
          </a:prstGeom>
        </p:spPr>
      </p:pic>
      <p:pic>
        <p:nvPicPr>
          <p:cNvPr id="13" name="Image 12" descr="Une image contenant capture d’écran, personne, intérieur&#10;&#10;Description générée automatiquement">
            <a:extLst>
              <a:ext uri="{FF2B5EF4-FFF2-40B4-BE49-F238E27FC236}">
                <a16:creationId xmlns:a16="http://schemas.microsoft.com/office/drawing/2014/main" id="{41C034D3-27C9-AA41-8A74-BB3A6B8DB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49" y="1302979"/>
            <a:ext cx="3928460" cy="5364233"/>
          </a:xfrm>
          <a:prstGeom prst="rect">
            <a:avLst/>
          </a:prstGeom>
        </p:spPr>
      </p:pic>
      <p:pic>
        <p:nvPicPr>
          <p:cNvPr id="15" name="Image 1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50392A9-93C3-7E44-AFD3-685AE1A0E1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06" y="1150615"/>
            <a:ext cx="3928460" cy="5516597"/>
          </a:xfrm>
          <a:prstGeom prst="rect">
            <a:avLst/>
          </a:prstGeom>
        </p:spPr>
      </p:pic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BF13E10F-D875-844C-B7B5-804969DD4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4634889"/>
              </p:ext>
            </p:extLst>
          </p:nvPr>
        </p:nvGraphicFramePr>
        <p:xfrm>
          <a:off x="1457325" y="1613843"/>
          <a:ext cx="8686798" cy="4742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15176D3E-13AA-944C-AD14-F6C2520F2DBE}"/>
              </a:ext>
            </a:extLst>
          </p:cNvPr>
          <p:cNvSpPr txBox="1"/>
          <p:nvPr/>
        </p:nvSpPr>
        <p:spPr>
          <a:xfrm>
            <a:off x="3289998" y="4043511"/>
            <a:ext cx="116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+ 91%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DFB09BA-A4D4-EC4A-ACE7-C679D5A5676F}"/>
              </a:ext>
            </a:extLst>
          </p:cNvPr>
          <p:cNvSpPr txBox="1"/>
          <p:nvPr/>
        </p:nvSpPr>
        <p:spPr>
          <a:xfrm>
            <a:off x="7388199" y="1786862"/>
            <a:ext cx="116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+ 82%</a:t>
            </a:r>
          </a:p>
        </p:txBody>
      </p:sp>
    </p:spTree>
    <p:extLst>
      <p:ext uri="{BB962C8B-B14F-4D97-AF65-F5344CB8AC3E}">
        <p14:creationId xmlns:p14="http://schemas.microsoft.com/office/powerpoint/2010/main" val="19047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19" grpId="1">
        <p:bldAsOne/>
      </p:bldGraphic>
      <p:bldP spid="20" grpId="1"/>
      <p:bldP spid="20" grpId="2"/>
      <p:bldP spid="21" grpId="1"/>
      <p:bldP spid="2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F396B8-B18D-7740-AE68-BBAEF1B1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Actualités En Jeu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531068-BF3F-5B42-99A2-42B9C557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A0124B5A-8075-5F4D-9EB6-34B1F08EF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  <a:prstGeom prst="rect">
            <a:avLst/>
          </a:prstGeom>
        </p:spPr>
      </p:pic>
      <p:pic>
        <p:nvPicPr>
          <p:cNvPr id="7" name="Image 6" descr="Une image contenant personne, intérieur, capture d’écran, télévision&#10;&#10;Description générée automatiquement">
            <a:extLst>
              <a:ext uri="{FF2B5EF4-FFF2-40B4-BE49-F238E27FC236}">
                <a16:creationId xmlns:a16="http://schemas.microsoft.com/office/drawing/2014/main" id="{FFA48195-7354-E043-8E7E-B2462AB3F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066">
            <a:off x="3063197" y="1759181"/>
            <a:ext cx="4114801" cy="4022890"/>
          </a:xfrm>
          <a:prstGeom prst="rect">
            <a:avLst/>
          </a:prstGeom>
        </p:spPr>
      </p:pic>
      <p:pic>
        <p:nvPicPr>
          <p:cNvPr id="9" name="Image 8" descr="Une image contenant herbe, extérieur, vélo, personne&#10;&#10;Description générée automatiquement">
            <a:extLst>
              <a:ext uri="{FF2B5EF4-FFF2-40B4-BE49-F238E27FC236}">
                <a16:creationId xmlns:a16="http://schemas.microsoft.com/office/drawing/2014/main" id="{EC92C068-064C-F540-8DF6-18751FEF2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545">
            <a:off x="5943730" y="764154"/>
            <a:ext cx="4469798" cy="5141611"/>
          </a:xfrm>
          <a:prstGeom prst="rect">
            <a:avLst/>
          </a:prstGeom>
        </p:spPr>
      </p:pic>
      <p:pic>
        <p:nvPicPr>
          <p:cNvPr id="11" name="Image 10" descr="Une image contenant capture d’écran, personne, moniteur, homme&#10;&#10;Description générée automatiquement">
            <a:extLst>
              <a:ext uri="{FF2B5EF4-FFF2-40B4-BE49-F238E27FC236}">
                <a16:creationId xmlns:a16="http://schemas.microsoft.com/office/drawing/2014/main" id="{887FEB64-4D20-8E41-A358-743AF637D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60" y="1476464"/>
            <a:ext cx="5648470" cy="4947281"/>
          </a:xfrm>
          <a:prstGeom prst="rect">
            <a:avLst/>
          </a:prstGeom>
        </p:spPr>
      </p:pic>
      <p:pic>
        <p:nvPicPr>
          <p:cNvPr id="13" name="Image 12" descr="Une image contenant capture d’écran, personne, gens&#10;&#10;Description générée automatiquement">
            <a:extLst>
              <a:ext uri="{FF2B5EF4-FFF2-40B4-BE49-F238E27FC236}">
                <a16:creationId xmlns:a16="http://schemas.microsoft.com/office/drawing/2014/main" id="{60C8CFB2-EF63-E04C-BE22-DFB19982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989">
            <a:off x="1723571" y="1653012"/>
            <a:ext cx="4023259" cy="4558612"/>
          </a:xfrm>
          <a:prstGeom prst="rect">
            <a:avLst/>
          </a:prstGeom>
        </p:spPr>
      </p:pic>
      <p:pic>
        <p:nvPicPr>
          <p:cNvPr id="17" name="Image 16" descr="Une image contenant personne, terrain, extérieur, texte&#10;&#10;Description générée automatiquement">
            <a:extLst>
              <a:ext uri="{FF2B5EF4-FFF2-40B4-BE49-F238E27FC236}">
                <a16:creationId xmlns:a16="http://schemas.microsoft.com/office/drawing/2014/main" id="{812590C3-6D00-E749-8D45-BC58EAC65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9397">
            <a:off x="6287324" y="1473272"/>
            <a:ext cx="4172622" cy="4331182"/>
          </a:xfrm>
          <a:prstGeom prst="rect">
            <a:avLst/>
          </a:prstGeom>
        </p:spPr>
      </p:pic>
      <p:pic>
        <p:nvPicPr>
          <p:cNvPr id="19" name="Image 18" descr="Une image contenant personne, homme, journal, complet&#10;&#10;Description générée automatiquement">
            <a:extLst>
              <a:ext uri="{FF2B5EF4-FFF2-40B4-BE49-F238E27FC236}">
                <a16:creationId xmlns:a16="http://schemas.microsoft.com/office/drawing/2014/main" id="{014459E9-A4F9-8448-9D26-3C7138BF25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57">
            <a:off x="1277734" y="1913848"/>
            <a:ext cx="4202121" cy="447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3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F396B8-B18D-7740-AE68-BBAEF1B1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Marraines - Parrains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531068-BF3F-5B42-99A2-42B9C557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A0124B5A-8075-5F4D-9EB6-34B1F08EF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A1DBA9-8015-8E49-BF65-9FF391156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22" y="1603866"/>
            <a:ext cx="3085205" cy="17393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3162DA-E295-9E48-8234-E58D5DAE7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345" y="1593843"/>
            <a:ext cx="2940262" cy="17393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8E6F6A-7DBA-BA4A-A1A4-C0424F915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1537" y="3650576"/>
            <a:ext cx="2960968" cy="1801428"/>
          </a:xfrm>
          <a:prstGeom prst="rect">
            <a:avLst/>
          </a:prstGeom>
        </p:spPr>
      </p:pic>
      <p:pic>
        <p:nvPicPr>
          <p:cNvPr id="9" name="Image 8">
            <a:hlinkClick r:id="rId7"/>
            <a:extLst>
              <a:ext uri="{FF2B5EF4-FFF2-40B4-BE49-F238E27FC236}">
                <a16:creationId xmlns:a16="http://schemas.microsoft.com/office/drawing/2014/main" id="{BC152199-CE57-6A46-94A2-A2A342C162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344" y="3650576"/>
            <a:ext cx="2940262" cy="1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F396B8-B18D-7740-AE68-BBAEF1B1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Accompagnement des comités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D5A6CE-323C-CE4C-9DCE-7FBF302E0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r-FR" sz="3600" dirty="0"/>
              <a:t>Kits de communication des opérations nationales (stratégie, outils capsules réseaux sociaux, droit à l’image…), </a:t>
            </a:r>
          </a:p>
          <a:p>
            <a:pPr lvl="0"/>
            <a:r>
              <a:rPr lang="fr-FR" sz="3600" dirty="0"/>
              <a:t>Revues de presse, </a:t>
            </a:r>
          </a:p>
          <a:p>
            <a:pPr lvl="0"/>
            <a:r>
              <a:rPr lang="fr-FR" sz="3600" dirty="0"/>
              <a:t>Vidéos personnalisables</a:t>
            </a:r>
          </a:p>
          <a:p>
            <a:pPr lvl="0"/>
            <a:r>
              <a:rPr lang="fr-FR" sz="3600" dirty="0"/>
              <a:t>Logos thématiques et activités USEP, </a:t>
            </a:r>
          </a:p>
          <a:p>
            <a:pPr lvl="0"/>
            <a:r>
              <a:rPr lang="fr-FR" sz="3600" dirty="0"/>
              <a:t>Visuel mondial USEP, </a:t>
            </a:r>
          </a:p>
          <a:p>
            <a:pPr lvl="0"/>
            <a:r>
              <a:rPr lang="fr-FR" sz="3600" dirty="0"/>
              <a:t>….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531068-BF3F-5B42-99A2-42B9C557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A0124B5A-8075-5F4D-9EB6-34B1F08EF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11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Video</a:t>
            </a:r>
            <a:r>
              <a:rPr lang="fr-FR" dirty="0"/>
              <a:t> Bleu horizon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673CE32-6F39-124D-B9E3-5415D5618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F25E4F-295E-4F26-B0DD-A7247B83D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402" y="1346886"/>
            <a:ext cx="5455195" cy="55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26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ED906A69-5DA7-400F-8892-A74E4AD28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86" y="2974589"/>
            <a:ext cx="10392230" cy="2059073"/>
          </a:xfrm>
        </p:spPr>
        <p:txBody>
          <a:bodyPr/>
          <a:lstStyle/>
          <a:p>
            <a:pPr algn="ctr"/>
            <a:r>
              <a:rPr lang="fr-FR" dirty="0"/>
              <a:t>L’USEP, acteur du sport scolaire </a:t>
            </a:r>
            <a:br>
              <a:rPr lang="fr-FR" dirty="0"/>
            </a:br>
            <a:r>
              <a:rPr lang="fr-FR" dirty="0"/>
              <a:t>de l’Ecole publique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92A8202-887D-4446-A340-6CB866EB4B97}"/>
              </a:ext>
            </a:extLst>
          </p:cNvPr>
          <p:cNvSpPr txBox="1"/>
          <p:nvPr/>
        </p:nvSpPr>
        <p:spPr>
          <a:xfrm>
            <a:off x="2693774" y="5387545"/>
            <a:ext cx="10000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9FC76E"/>
                </a:solidFill>
              </a:rPr>
              <a:t>Continuons à l’affirmer tous ensemble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35E0C2D-32E7-470C-9C10-21C6D8A1E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154" y="329212"/>
            <a:ext cx="2846474" cy="28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509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SEP">
      <a:majorFont>
        <a:latin typeface="Bauhaus"/>
        <a:ea typeface=""/>
        <a:cs typeface=""/>
      </a:majorFont>
      <a:minorFont>
        <a:latin typeface="Bauhau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124</Words>
  <Application>Microsoft Office PowerPoint</Application>
  <PresentationFormat>Grand écran</PresentationFormat>
  <Paragraphs>41</Paragraphs>
  <Slides>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Bauhaus</vt:lpstr>
      <vt:lpstr>Bauhaus 93</vt:lpstr>
      <vt:lpstr>Calibri</vt:lpstr>
      <vt:lpstr>Wingdings</vt:lpstr>
      <vt:lpstr>Thème Office</vt:lpstr>
      <vt:lpstr>RESSOURCES et COMMUNICATION</vt:lpstr>
      <vt:lpstr>Plaquettes</vt:lpstr>
      <vt:lpstr>Site(s)</vt:lpstr>
      <vt:lpstr>Réseaux sociaux</vt:lpstr>
      <vt:lpstr>Actualités En Jeu</vt:lpstr>
      <vt:lpstr>Marraines - Parrains</vt:lpstr>
      <vt:lpstr>Accompagnement des comités</vt:lpstr>
      <vt:lpstr>Video Bleu horizon</vt:lpstr>
      <vt:lpstr>L’USEP, acteur du sport scolaire  de l’Ecole publique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RESSOURCES et COMMUNICATION</dc:title>
  <dc:creator>Utilisateur Microsoft Office</dc:creator>
  <cp:lastModifiedBy>Perrine CHUKER</cp:lastModifiedBy>
  <cp:revision>5</cp:revision>
  <dcterms:created xsi:type="dcterms:W3CDTF">2019-04-18T07:27:44Z</dcterms:created>
  <dcterms:modified xsi:type="dcterms:W3CDTF">2019-05-06T11:50:15Z</dcterms:modified>
</cp:coreProperties>
</file>