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5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330"/>
    <a:srgbClr val="2DA7DA"/>
    <a:srgbClr val="D04742"/>
    <a:srgbClr val="9F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18/04/2019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18/04/2019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18/04/2019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18/04/2019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586185" y="2578390"/>
            <a:ext cx="5035971" cy="2138515"/>
          </a:xfrm>
        </p:spPr>
        <p:txBody>
          <a:bodyPr anchor="t">
            <a:normAutofit/>
          </a:bodyPr>
          <a:lstStyle/>
          <a:p>
            <a:pPr algn="l"/>
            <a:r>
              <a:rPr lang="fr-FR" sz="3700" dirty="0">
                <a:solidFill>
                  <a:srgbClr val="EB9330"/>
                </a:solidFill>
              </a:rPr>
              <a:t>Les contrats de </a:t>
            </a:r>
            <a:r>
              <a:rPr lang="fr-FR" sz="3700" dirty="0" err="1">
                <a:solidFill>
                  <a:srgbClr val="EB9330"/>
                </a:solidFill>
              </a:rPr>
              <a:t>developpement</a:t>
            </a:r>
            <a:endParaRPr lang="fr-FR" sz="3700" dirty="0">
              <a:solidFill>
                <a:srgbClr val="EB9330"/>
              </a:solidFill>
            </a:endParaRPr>
          </a:p>
        </p:txBody>
      </p:sp>
      <p:sp>
        <p:nvSpPr>
          <p:cNvPr id="10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EFB35D-13A3-824D-88B7-DFD5450E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97996" y="6196965"/>
            <a:ext cx="5615514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4951804-E209-C24C-8021-B2BC0A75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23" y="204433"/>
            <a:ext cx="1620015" cy="1620015"/>
          </a:xfrm>
          <a:prstGeom prst="rect">
            <a:avLst/>
          </a:prstGeom>
        </p:spPr>
      </p:pic>
      <p:pic>
        <p:nvPicPr>
          <p:cNvPr id="23" name="Image 2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E2B1AE-EA3F-3848-9127-0AC77BAB0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2" y="5794585"/>
            <a:ext cx="1714766" cy="9126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DEB55E-7F72-4C4C-B78D-05B766E8A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4" y="-99383"/>
            <a:ext cx="6101420" cy="7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contrats de développement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51652" y="6356350"/>
            <a:ext cx="7048886" cy="365125"/>
          </a:xfrm>
        </p:spPr>
        <p:txBody>
          <a:bodyPr/>
          <a:lstStyle/>
          <a:p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AE60CA-369E-4DAB-9A80-94477BBA2529}"/>
              </a:ext>
            </a:extLst>
          </p:cNvPr>
          <p:cNvSpPr txBox="1"/>
          <p:nvPr/>
        </p:nvSpPr>
        <p:spPr>
          <a:xfrm>
            <a:off x="2266122" y="2782669"/>
            <a:ext cx="723441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LIQUIDATION DES BILANS DES CONTRATS 2017/2018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00B0F0"/>
                </a:solidFill>
              </a:rPr>
              <a:t>BILAN D’ETAPE DES CONTRATS 2018/2019</a:t>
            </a:r>
          </a:p>
          <a:p>
            <a:pPr marL="285750" indent="-285750">
              <a:buFontTx/>
              <a:buChar char="-"/>
            </a:pPr>
            <a:endParaRPr lang="fr-FR" sz="2800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PRESENTATION DES ACTIONS 2019/2020</a:t>
            </a:r>
          </a:p>
        </p:txBody>
      </p:sp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291548"/>
            <a:ext cx="9381476" cy="210709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CONTRAT DE DEVELOPPEMENT DEPARTEMENTAL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19" y="2822713"/>
            <a:ext cx="10652847" cy="24390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00B0F0"/>
                </a:solidFill>
              </a:rPr>
              <a:t>ACTION 1 : LA RENCONTRE SPORTIVE ASSOCIATIVE </a:t>
            </a:r>
          </a:p>
          <a:p>
            <a:pPr>
              <a:lnSpc>
                <a:spcPct val="100000"/>
              </a:lnSpc>
            </a:pPr>
            <a:endParaRPr lang="fr-FR" b="1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00B050"/>
                </a:solidFill>
              </a:rPr>
              <a:t>ACTION 2 :  FAIRE VIVRE L’ASSOCIATION D’ECOLE PAR LE DEBAT ASSOCIATIF</a:t>
            </a:r>
          </a:p>
          <a:p>
            <a:pPr>
              <a:lnSpc>
                <a:spcPct val="100000"/>
              </a:lnSpc>
            </a:pPr>
            <a:endParaRPr lang="fr-FR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rgbClr val="FF0000"/>
                </a:solidFill>
              </a:rPr>
              <a:t>ACTION 3 : PROMOUVOIR ET ANIMER LE DISPOSITIF LABEL « GENERATION 2024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13113" y="6356350"/>
            <a:ext cx="5940287" cy="365125"/>
          </a:xfrm>
        </p:spPr>
        <p:txBody>
          <a:bodyPr/>
          <a:lstStyle/>
          <a:p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  <a:p>
            <a:endParaRPr lang="fr-FR" dirty="0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056" y="188913"/>
            <a:ext cx="9691009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2 ENJEUX POUR L’USEP </a:t>
            </a:r>
            <a:br>
              <a:rPr lang="fr-FR" sz="4000" dirty="0"/>
            </a:br>
            <a:r>
              <a:rPr lang="fr-FR" sz="4000" dirty="0"/>
              <a:t>DANS CHAQUE ECOLE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1012356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9600" dirty="0">
                <a:solidFill>
                  <a:srgbClr val="FF0000"/>
                </a:solidFill>
              </a:rPr>
              <a:t>Promouvoir le dispositif en </a:t>
            </a:r>
          </a:p>
          <a:p>
            <a:pPr algn="ctr">
              <a:lnSpc>
                <a:spcPct val="120000"/>
              </a:lnSpc>
            </a:pPr>
            <a:r>
              <a:rPr lang="fr-FR" sz="9600" dirty="0">
                <a:solidFill>
                  <a:srgbClr val="FF0000"/>
                </a:solidFill>
              </a:rPr>
              <a:t>accompagnant ces écoles :</a:t>
            </a:r>
          </a:p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47056" y="3224746"/>
            <a:ext cx="5042355" cy="26003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B0F0"/>
                </a:solidFill>
              </a:rPr>
              <a:t>Soit en créant une AS USEP en vue d’une labellisation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B0F0"/>
                </a:solidFill>
              </a:rPr>
              <a:t>Soit en créant une AS USEP pour une école déjà labellisée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B0F0"/>
                </a:solidFill>
              </a:rPr>
              <a:t>Soit en accompagnant une école disposant d’une AS USEP en vue d’une labellisation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17659" y="1681162"/>
            <a:ext cx="5183188" cy="1467591"/>
          </a:xfrm>
        </p:spPr>
        <p:txBody>
          <a:bodyPr>
            <a:normAutofit fontScale="25000" lnSpcReduction="20000"/>
          </a:bodyPr>
          <a:lstStyle/>
          <a:p>
            <a:endParaRPr lang="fr-FR" sz="9600" dirty="0">
              <a:solidFill>
                <a:srgbClr val="00B050"/>
              </a:solidFill>
            </a:endParaRPr>
          </a:p>
          <a:p>
            <a:endParaRPr lang="fr-FR" sz="9600" dirty="0">
              <a:solidFill>
                <a:srgbClr val="00B050"/>
              </a:solidFill>
            </a:endParaRPr>
          </a:p>
          <a:p>
            <a:endParaRPr lang="fr-FR" sz="9600" dirty="0">
              <a:solidFill>
                <a:srgbClr val="00B050"/>
              </a:solidFill>
            </a:endParaRPr>
          </a:p>
          <a:p>
            <a:endParaRPr lang="fr-FR" sz="9600" dirty="0">
              <a:solidFill>
                <a:srgbClr val="00B050"/>
              </a:solidFill>
            </a:endParaRPr>
          </a:p>
          <a:p>
            <a:endParaRPr lang="fr-FR" sz="9600" dirty="0">
              <a:solidFill>
                <a:srgbClr val="00B050"/>
              </a:solidFill>
            </a:endParaRPr>
          </a:p>
          <a:p>
            <a:endParaRPr lang="fr-FR" sz="96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9600" dirty="0">
                <a:solidFill>
                  <a:srgbClr val="00B050"/>
                </a:solidFill>
              </a:rPr>
              <a:t>Animer une école labellisée disposant d’une AS USEP en vue de faire vivre la labellisation :</a:t>
            </a:r>
          </a:p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17659" y="3148754"/>
            <a:ext cx="5183188" cy="2889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En développant des projets structurants avec les clubs sportifs locaux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- En participant aux évènements promotionnels olympiques et paralympique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13113" y="6356350"/>
            <a:ext cx="7315200" cy="365125"/>
          </a:xfrm>
        </p:spPr>
        <p:txBody>
          <a:bodyPr/>
          <a:lstStyle/>
          <a:p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  <a:p>
            <a:endParaRPr lang="fr-FR" dirty="0"/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255D3043-8097-D546-9945-7CC3CBB7A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46734-7189-44BE-AC6D-F559F30A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203721"/>
            <a:ext cx="9462052" cy="1500188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DEMONTRER VOTRE IMPLICATION </a:t>
            </a:r>
            <a:br>
              <a:rPr lang="fr-FR" sz="3600" dirty="0"/>
            </a:br>
            <a:r>
              <a:rPr lang="fr-FR" sz="3600" dirty="0"/>
              <a:t>DANS CE DISPOSITIF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A077EE-D0EC-4331-AB6B-2450942D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426" y="2226365"/>
            <a:ext cx="10392230" cy="412998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B0F0"/>
                </a:solidFill>
              </a:rPr>
              <a:t>LA CREATION D’ASSOCIATIONS USEP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LA PROPOSITION D’ACTIVITES USEP QUI FAVORISE LA CULTURE OLYMPIQUE OU PARALYMPIQUE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L’IMPLICATION DANS LE PROJET DE COLLABORATION ECOLE/CLUB SOUS L’EGIDE DE L’USEP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D18DD1-DAED-4130-B86D-075F84CE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4573" y="6356350"/>
            <a:ext cx="7381461" cy="365125"/>
          </a:xfrm>
        </p:spPr>
        <p:txBody>
          <a:bodyPr/>
          <a:lstStyle/>
          <a:p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0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9D071-81B1-46FE-A7AF-DC513CBA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20" y="177009"/>
            <a:ext cx="9633267" cy="87214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Contrat de développement régional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17D72D-5CE2-4BCC-85AE-9B700C7F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220" y="2635457"/>
            <a:ext cx="10392230" cy="301728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B0F0"/>
                </a:solidFill>
              </a:rPr>
              <a:t>DEPOT DES COMPTES SUR INNOVANCE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STRUCTURATION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FORMATION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accent4"/>
                </a:solidFill>
              </a:rPr>
              <a:t>VIE INTERNATIONALE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1A5A58-596C-46DF-8D03-A6EE9273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9617" y="6356350"/>
            <a:ext cx="7659757" cy="365125"/>
          </a:xfrm>
        </p:spPr>
        <p:txBody>
          <a:bodyPr/>
          <a:lstStyle/>
          <a:p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3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CONTRAT DE DEVELOPPEMENT OUTREMER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451652" y="6356350"/>
            <a:ext cx="6970644" cy="365125"/>
          </a:xfrm>
        </p:spPr>
        <p:txBody>
          <a:bodyPr/>
          <a:lstStyle/>
          <a:p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  <a:p>
            <a:endParaRPr lang="fr-FR" dirty="0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A5F475F3-16DC-0444-8DB8-F8B11AC62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B166315-375C-4A2B-9685-E911F9AE9B7E}"/>
              </a:ext>
            </a:extLst>
          </p:cNvPr>
          <p:cNvSpPr txBox="1"/>
          <p:nvPr/>
        </p:nvSpPr>
        <p:spPr>
          <a:xfrm>
            <a:off x="1511370" y="2650435"/>
            <a:ext cx="8692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00B0F0"/>
                </a:solidFill>
              </a:rPr>
              <a:t>DECLINER LES 3 ACTIONS</a:t>
            </a:r>
          </a:p>
          <a:p>
            <a:endParaRPr lang="fr-FR" sz="2400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FORMATION</a:t>
            </a: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B050"/>
                </a:solidFill>
              </a:rPr>
              <a:t>VIE INTERNATIONALE</a:t>
            </a:r>
          </a:p>
          <a:p>
            <a:pPr marL="285750" indent="-285750">
              <a:buFontTx/>
              <a:buChar char="-"/>
            </a:pPr>
            <a:endParaRPr lang="fr-F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70922" y="6356350"/>
            <a:ext cx="6891130" cy="365125"/>
          </a:xfrm>
        </p:spPr>
        <p:txBody>
          <a:bodyPr/>
          <a:lstStyle/>
          <a:p>
            <a:r>
              <a:rPr lang="fr-FR" i="0" dirty="0">
                <a:solidFill>
                  <a:srgbClr val="898989"/>
                </a:solidFill>
                <a:latin typeface="Bauhaus" pitchFamily="2" charset="0"/>
              </a:rPr>
              <a:t>Annie RAMIREZ, Secrétaire Nationale chargée de la Gouvernance</a:t>
            </a:r>
          </a:p>
          <a:p>
            <a:endParaRPr lang="fr-FR" dirty="0"/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F6D62796-467F-144C-8586-93A9B9279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D17982-D3C6-4B26-BAEF-AB630FF60658}"/>
              </a:ext>
            </a:extLst>
          </p:cNvPr>
          <p:cNvSpPr txBox="1"/>
          <p:nvPr/>
        </p:nvSpPr>
        <p:spPr>
          <a:xfrm>
            <a:off x="1444487" y="1537252"/>
            <a:ext cx="8295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B0F0"/>
                </a:solidFill>
              </a:rPr>
              <a:t>MERCI POUR VOTRE</a:t>
            </a:r>
          </a:p>
          <a:p>
            <a:pPr algn="ctr"/>
            <a:endParaRPr lang="fr-FR" sz="4000" dirty="0">
              <a:solidFill>
                <a:srgbClr val="00B0F0"/>
              </a:solidFill>
            </a:endParaRPr>
          </a:p>
          <a:p>
            <a:pPr algn="ctr"/>
            <a:r>
              <a:rPr lang="fr-FR" sz="4000" dirty="0">
                <a:solidFill>
                  <a:srgbClr val="00B0F0"/>
                </a:solidFill>
              </a:rPr>
              <a:t> IMPLICATION 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9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272</Words>
  <Application>Microsoft Office PowerPoint</Application>
  <PresentationFormat>Grand écran</PresentationFormat>
  <Paragraphs>65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Bauhaus</vt:lpstr>
      <vt:lpstr>Bauhaus 93</vt:lpstr>
      <vt:lpstr>Calibri</vt:lpstr>
      <vt:lpstr>Wingdings</vt:lpstr>
      <vt:lpstr>Thème Office</vt:lpstr>
      <vt:lpstr>Les contrats de developpement</vt:lpstr>
      <vt:lpstr>Les contrats de développement</vt:lpstr>
      <vt:lpstr>CONTRAT DE DEVELOPPEMENT DEPARTEMENTAL</vt:lpstr>
      <vt:lpstr>2 ENJEUX POUR L’USEP  DANS CHAQUE ECOLE</vt:lpstr>
      <vt:lpstr>DEMONTRER VOTRE IMPLICATION  DANS CE DISPOSITIF </vt:lpstr>
      <vt:lpstr>Contrat de développement régional</vt:lpstr>
      <vt:lpstr>CONTRAT DE DEVELOPPEMENT OUTREMER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Utilisateur Microsoft Office</dc:creator>
  <cp:lastModifiedBy>Annie Ramirez</cp:lastModifiedBy>
  <cp:revision>23</cp:revision>
  <dcterms:created xsi:type="dcterms:W3CDTF">2019-03-18T13:10:50Z</dcterms:created>
  <dcterms:modified xsi:type="dcterms:W3CDTF">2019-04-18T12:56:04Z</dcterms:modified>
</cp:coreProperties>
</file>