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63" r:id="rId11"/>
    <p:sldId id="264" r:id="rId12"/>
    <p:sldId id="265" r:id="rId13"/>
    <p:sldId id="267" r:id="rId14"/>
    <p:sldId id="273" r:id="rId15"/>
    <p:sldId id="274" r:id="rId16"/>
    <p:sldId id="275" r:id="rId17"/>
    <p:sldId id="276" r:id="rId18"/>
    <p:sldId id="26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330"/>
    <a:srgbClr val="2DA7DA"/>
    <a:srgbClr val="D04742"/>
    <a:srgbClr val="9FC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38" d="100"/>
          <a:sy n="38" d="100"/>
        </p:scale>
        <p:origin x="4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20/04/2019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63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20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13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4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20/04/2019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20/04/2019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20/04/2019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20/04/2019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20/04/2019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20/04/2019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20/04/2019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20/04/2019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20/04/2019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585881" y="3648896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fr-FR" sz="3700" dirty="0">
                <a:solidFill>
                  <a:srgbClr val="EB9330"/>
                </a:solidFill>
              </a:rPr>
              <a:t>ASSEMBLEE GENERALE 2019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6586186" y="4886325"/>
            <a:ext cx="4805691" cy="583435"/>
          </a:xfrm>
        </p:spPr>
        <p:txBody>
          <a:bodyPr anchor="t">
            <a:normAutofit/>
          </a:bodyPr>
          <a:lstStyle/>
          <a:p>
            <a:pPr algn="l"/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Bauhaus" pitchFamily="2" charset="0"/>
              </a:rPr>
              <a:t>20 et 21 avril 2019 - PAU (64)</a:t>
            </a:r>
          </a:p>
        </p:txBody>
      </p:sp>
      <p:sp>
        <p:nvSpPr>
          <p:cNvPr id="10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EFB35D-13A3-824D-88B7-DFD5450E3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100" i="0" dirty="0">
                <a:solidFill>
                  <a:srgbClr val="898989"/>
                </a:solidFill>
                <a:latin typeface="Bauhaus" pitchFamily="2" charset="0"/>
              </a:rPr>
              <a:t>USEP nationale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4951804-E209-C24C-8021-B2BC0A755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23" y="204433"/>
            <a:ext cx="1620015" cy="1620015"/>
          </a:xfrm>
          <a:prstGeom prst="rect">
            <a:avLst/>
          </a:prstGeom>
        </p:spPr>
      </p:pic>
      <p:pic>
        <p:nvPicPr>
          <p:cNvPr id="23" name="Image 2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9E2B1AE-EA3F-3848-9127-0AC77BAB0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72" y="5794585"/>
            <a:ext cx="1714766" cy="9126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9DEB55E-7F72-4C4C-B78D-05B766E8A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54" y="-99383"/>
            <a:ext cx="6101420" cy="7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3576" y="279542"/>
            <a:ext cx="9272145" cy="924339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La transversalité  et les parcours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72A24A9-7724-E74E-901E-660EBB092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F9F5393-AE33-4939-9579-675FED12A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43" y="1817573"/>
            <a:ext cx="5311306" cy="392508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2A0313-0E06-485A-A3DA-BAE7A740C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508" y="1360114"/>
            <a:ext cx="3835213" cy="469281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3331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50F8457-1ADD-474A-8E20-D9F7B7813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F09C1AA-4CEA-4522-B6F8-B1AC09955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79" y="474797"/>
            <a:ext cx="8540149" cy="6311217"/>
          </a:xfrm>
          <a:prstGeom prst="rect">
            <a:avLst/>
          </a:prstGeom>
          <a:ln w="38100"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0521" y="0"/>
            <a:ext cx="5933662" cy="904461"/>
          </a:xfrm>
        </p:spPr>
        <p:txBody>
          <a:bodyPr>
            <a:normAutofit/>
          </a:bodyPr>
          <a:lstStyle/>
          <a:p>
            <a:r>
              <a:rPr lang="fr-FR" sz="4800" dirty="0"/>
              <a:t>Le parcours citoyen</a:t>
            </a:r>
          </a:p>
        </p:txBody>
      </p:sp>
    </p:spTree>
    <p:extLst>
      <p:ext uri="{BB962C8B-B14F-4D97-AF65-F5344CB8AC3E}">
        <p14:creationId xmlns:p14="http://schemas.microsoft.com/office/powerpoint/2010/main" val="194244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50F8457-1ADD-474A-8E20-D9F7B7813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8183" y="996500"/>
            <a:ext cx="4363277" cy="2578998"/>
          </a:xfrm>
        </p:spPr>
        <p:txBody>
          <a:bodyPr>
            <a:normAutofit/>
          </a:bodyPr>
          <a:lstStyle/>
          <a:p>
            <a:r>
              <a:rPr lang="fr-FR" sz="4800" dirty="0"/>
              <a:t>Le parcours </a:t>
            </a:r>
            <a:r>
              <a:rPr lang="fr-FR" sz="4800" dirty="0" err="1"/>
              <a:t>educatif</a:t>
            </a:r>
            <a:r>
              <a:rPr lang="fr-FR" sz="4800" dirty="0"/>
              <a:t> de sante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CBF2116-C5A4-4B0E-8ED2-E31A9834F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04" y="136525"/>
            <a:ext cx="5405596" cy="661435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0080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3576" y="279542"/>
            <a:ext cx="9272145" cy="924339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La transversalité  et les parcours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72A24A9-7724-E74E-901E-660EBB092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F9F5393-AE33-4939-9579-675FED12A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43" y="1817573"/>
            <a:ext cx="5311306" cy="392508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2A0313-0E06-485A-A3DA-BAE7A740C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508" y="1360114"/>
            <a:ext cx="3835213" cy="469281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7364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235" y="1704828"/>
            <a:ext cx="9682844" cy="1325563"/>
          </a:xfrm>
        </p:spPr>
        <p:txBody>
          <a:bodyPr>
            <a:normAutofit/>
          </a:bodyPr>
          <a:lstStyle/>
          <a:p>
            <a:r>
              <a:rPr lang="fr-FR" dirty="0"/>
              <a:t>La promotion de la santé à l’USEP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6CADE46-2337-43E8-9697-4882EC2E7C20}"/>
              </a:ext>
            </a:extLst>
          </p:cNvPr>
          <p:cNvSpPr txBox="1"/>
          <p:nvPr/>
        </p:nvSpPr>
        <p:spPr>
          <a:xfrm>
            <a:off x="3508745" y="5720317"/>
            <a:ext cx="628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Madeleine MEUNIER, élue en charge du GT Santé</a:t>
            </a:r>
          </a:p>
          <a:p>
            <a:r>
              <a:rPr lang="fr-FR" dirty="0"/>
              <a:t>Nathalie BARBOUNIS, Adjointe à la direction nationale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37B6A-EAAA-4BC8-84DE-F36AD154E994}"/>
              </a:ext>
            </a:extLst>
          </p:cNvPr>
          <p:cNvSpPr/>
          <p:nvPr/>
        </p:nvSpPr>
        <p:spPr>
          <a:xfrm>
            <a:off x="1952433" y="3360556"/>
            <a:ext cx="8519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« 1H d’activités physiques par jour d’intensité modérée à forte »</a:t>
            </a:r>
          </a:p>
        </p:txBody>
      </p:sp>
    </p:spTree>
    <p:extLst>
      <p:ext uri="{BB962C8B-B14F-4D97-AF65-F5344CB8AC3E}">
        <p14:creationId xmlns:p14="http://schemas.microsoft.com/office/powerpoint/2010/main" val="426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648" y="294059"/>
            <a:ext cx="4154911" cy="937770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Fiches REP</a:t>
            </a:r>
            <a:r>
              <a:rPr lang="fr-FR" sz="4400" dirty="0">
                <a:latin typeface="Bauhaus" pitchFamily="2" charset="0"/>
              </a:rPr>
              <a:t>È</a:t>
            </a:r>
            <a:r>
              <a:rPr lang="fr-FR" sz="4400" dirty="0"/>
              <a:t>RES </a:t>
            </a:r>
            <a:br>
              <a:rPr lang="fr-FR" dirty="0"/>
            </a:br>
            <a:r>
              <a:rPr lang="fr-FR" sz="3600" dirty="0"/>
              <a:t>Santé et Bien-être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2307" y="1194564"/>
            <a:ext cx="5284382" cy="8206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Pour encourager la pratique d’activités physiques et sportives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3CA32D-F3EB-4E15-B080-328206D96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9" y="1488557"/>
            <a:ext cx="3501453" cy="495157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304F35-344C-4658-9EAE-D5DD3CB41B4F}"/>
              </a:ext>
            </a:extLst>
          </p:cNvPr>
          <p:cNvSpPr txBox="1"/>
          <p:nvPr/>
        </p:nvSpPr>
        <p:spPr>
          <a:xfrm>
            <a:off x="6368696" y="435936"/>
            <a:ext cx="2392326" cy="584775"/>
          </a:xfrm>
          <a:prstGeom prst="rect">
            <a:avLst/>
          </a:prstGeom>
          <a:solidFill>
            <a:srgbClr val="2DA7DA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POURQUOI?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B7DBB1-E041-4CEE-AD5C-68742E47D847}"/>
              </a:ext>
            </a:extLst>
          </p:cNvPr>
          <p:cNvSpPr txBox="1"/>
          <p:nvPr/>
        </p:nvSpPr>
        <p:spPr>
          <a:xfrm>
            <a:off x="6448527" y="2285211"/>
            <a:ext cx="2314353" cy="584775"/>
          </a:xfrm>
          <a:prstGeom prst="rect">
            <a:avLst/>
          </a:prstGeom>
          <a:solidFill>
            <a:srgbClr val="2DA7DA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POUR QUI?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8476C62-D74B-431B-89D0-CCC306EF941F}"/>
              </a:ext>
            </a:extLst>
          </p:cNvPr>
          <p:cNvSpPr txBox="1">
            <a:spLocks/>
          </p:cNvSpPr>
          <p:nvPr/>
        </p:nvSpPr>
        <p:spPr>
          <a:xfrm>
            <a:off x="6350975" y="2972505"/>
            <a:ext cx="3909238" cy="83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Pour tous les éducateurs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CF96008-F4CB-4333-9716-37787B25A6CE}"/>
              </a:ext>
            </a:extLst>
          </p:cNvPr>
          <p:cNvSpPr txBox="1">
            <a:spLocks/>
          </p:cNvSpPr>
          <p:nvPr/>
        </p:nvSpPr>
        <p:spPr>
          <a:xfrm>
            <a:off x="6390373" y="4476308"/>
            <a:ext cx="5284382" cy="2381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Une entrée par les bienfaits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Les points de vigilance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Des repères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Des conseils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Pour en savoir plus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80B2436-432B-40A9-A67D-42466B45A076}"/>
              </a:ext>
            </a:extLst>
          </p:cNvPr>
          <p:cNvSpPr txBox="1"/>
          <p:nvPr/>
        </p:nvSpPr>
        <p:spPr>
          <a:xfrm>
            <a:off x="6464346" y="3659149"/>
            <a:ext cx="2635265" cy="584775"/>
          </a:xfrm>
          <a:prstGeom prst="rect">
            <a:avLst/>
          </a:prstGeom>
          <a:solidFill>
            <a:srgbClr val="2DA7DA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COMMENT ?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5FA5767-420C-44B4-9A88-0D02F0DC9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998">
            <a:off x="2466758" y="2038691"/>
            <a:ext cx="3003653" cy="424760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701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 animBg="1"/>
      <p:bldP spid="13" grpId="0"/>
      <p:bldP spid="11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648" y="178650"/>
            <a:ext cx="10392230" cy="937770"/>
          </a:xfrm>
        </p:spPr>
        <p:txBody>
          <a:bodyPr/>
          <a:lstStyle/>
          <a:p>
            <a:r>
              <a:rPr lang="fr-FR" dirty="0"/>
              <a:t>Fiches REP</a:t>
            </a:r>
            <a:r>
              <a:rPr lang="fr-FR" dirty="0">
                <a:latin typeface="Bauhaus" pitchFamily="2" charset="0"/>
              </a:rPr>
              <a:t>È</a:t>
            </a:r>
            <a:r>
              <a:rPr lang="fr-FR" dirty="0"/>
              <a:t>RES – </a:t>
            </a:r>
            <a:r>
              <a:rPr lang="fr-FR" sz="4800" dirty="0"/>
              <a:t>Santé et Bien-être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8476C62-D74B-431B-89D0-CCC306EF941F}"/>
              </a:ext>
            </a:extLst>
          </p:cNvPr>
          <p:cNvSpPr txBox="1">
            <a:spLocks/>
          </p:cNvSpPr>
          <p:nvPr/>
        </p:nvSpPr>
        <p:spPr>
          <a:xfrm>
            <a:off x="6797342" y="5327319"/>
            <a:ext cx="4901610" cy="83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Bauhaus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</a:rPr>
              <a:t>Des fiches validées par </a:t>
            </a:r>
          </a:p>
          <a:p>
            <a:r>
              <a:rPr lang="fr-FR" b="1" dirty="0">
                <a:solidFill>
                  <a:srgbClr val="FF0000"/>
                </a:solidFill>
              </a:rPr>
              <a:t>le médecin fédéral Marc Guérin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8C90386-2D7E-431A-8FB9-6AFD1CB887E3}"/>
              </a:ext>
            </a:extLst>
          </p:cNvPr>
          <p:cNvGrpSpPr/>
          <p:nvPr/>
        </p:nvGrpSpPr>
        <p:grpSpPr>
          <a:xfrm>
            <a:off x="1164840" y="1124948"/>
            <a:ext cx="9294052" cy="4765489"/>
            <a:chOff x="1164840" y="1124948"/>
            <a:chExt cx="9294052" cy="476548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0C5AFDC-AE55-4833-8886-7F7963BD7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4840" y="1124948"/>
              <a:ext cx="3370549" cy="4765489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337BBB4-C749-4487-8B96-90D9DCB75807}"/>
                </a:ext>
              </a:extLst>
            </p:cNvPr>
            <p:cNvGrpSpPr/>
            <p:nvPr/>
          </p:nvGrpSpPr>
          <p:grpSpPr>
            <a:xfrm>
              <a:off x="5858540" y="1637414"/>
              <a:ext cx="563525" cy="595423"/>
              <a:chOff x="5858540" y="1637414"/>
              <a:chExt cx="563525" cy="595423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DDB85A74-7EB0-4E43-AFF3-7DDF23B0CAE8}"/>
                  </a:ext>
                </a:extLst>
              </p:cNvPr>
              <p:cNvSpPr/>
              <p:nvPr/>
            </p:nvSpPr>
            <p:spPr>
              <a:xfrm>
                <a:off x="5858540" y="1637414"/>
                <a:ext cx="552893" cy="595423"/>
              </a:xfrm>
              <a:prstGeom prst="ellipse">
                <a:avLst/>
              </a:prstGeom>
              <a:solidFill>
                <a:srgbClr val="2DA7DA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7A19CBB-4F60-4CE2-A8FB-3E1F67F0E881}"/>
                  </a:ext>
                </a:extLst>
              </p:cNvPr>
              <p:cNvSpPr txBox="1"/>
              <p:nvPr/>
            </p:nvSpPr>
            <p:spPr>
              <a:xfrm>
                <a:off x="5932966" y="1701209"/>
                <a:ext cx="4890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/>
                  <a:t>1</a:t>
                </a:r>
              </a:p>
            </p:txBody>
          </p:sp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0ECB1E0-477D-4ED2-88AF-BDBFF2497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149" y="1392864"/>
              <a:ext cx="3912743" cy="1038509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3C9A62B-484A-470A-8445-950480293DE5}"/>
              </a:ext>
            </a:extLst>
          </p:cNvPr>
          <p:cNvGrpSpPr/>
          <p:nvPr/>
        </p:nvGrpSpPr>
        <p:grpSpPr>
          <a:xfrm>
            <a:off x="1734261" y="2115881"/>
            <a:ext cx="8749441" cy="4742119"/>
            <a:chOff x="1734261" y="2115881"/>
            <a:chExt cx="8749441" cy="4742119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CCD6433C-F0B4-485E-B333-08B76FBB9FE5}"/>
                </a:ext>
              </a:extLst>
            </p:cNvPr>
            <p:cNvGrpSpPr/>
            <p:nvPr/>
          </p:nvGrpSpPr>
          <p:grpSpPr>
            <a:xfrm>
              <a:off x="5862085" y="2916865"/>
              <a:ext cx="563525" cy="595423"/>
              <a:chOff x="5858540" y="1637414"/>
              <a:chExt cx="563525" cy="595423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020C2173-3C79-4EE5-937D-11FB29EE1DCA}"/>
                  </a:ext>
                </a:extLst>
              </p:cNvPr>
              <p:cNvSpPr/>
              <p:nvPr/>
            </p:nvSpPr>
            <p:spPr>
              <a:xfrm>
                <a:off x="5858540" y="1637414"/>
                <a:ext cx="552893" cy="59542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4F1D4FC-8041-4A81-A42C-2C2C3448BAB0}"/>
                  </a:ext>
                </a:extLst>
              </p:cNvPr>
              <p:cNvSpPr txBox="1"/>
              <p:nvPr/>
            </p:nvSpPr>
            <p:spPr>
              <a:xfrm>
                <a:off x="5932966" y="1701209"/>
                <a:ext cx="4890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/>
                  <a:t>2</a:t>
                </a:r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BF2F31D-E913-4028-9A3F-0915389F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52" y="2640232"/>
              <a:ext cx="3902150" cy="1045134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C02CF1A-2E14-4C9D-AB8C-258C14E16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261" y="2115881"/>
              <a:ext cx="3353342" cy="4742119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168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648" y="178650"/>
            <a:ext cx="10392230" cy="937770"/>
          </a:xfrm>
        </p:spPr>
        <p:txBody>
          <a:bodyPr/>
          <a:lstStyle/>
          <a:p>
            <a:r>
              <a:rPr lang="fr-FR" dirty="0"/>
              <a:t>Fiches REP</a:t>
            </a:r>
            <a:r>
              <a:rPr lang="fr-FR" dirty="0">
                <a:latin typeface="Bauhaus" pitchFamily="2" charset="0"/>
              </a:rPr>
              <a:t>È</a:t>
            </a:r>
            <a:r>
              <a:rPr lang="fr-FR" dirty="0"/>
              <a:t>RES – </a:t>
            </a:r>
            <a:r>
              <a:rPr lang="fr-FR" sz="4800" dirty="0"/>
              <a:t>Santé et Bien-être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C5276D-3302-4675-B596-F826DF8C4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" y="4049494"/>
            <a:ext cx="11247620" cy="280850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2C8B8AE-2E83-42D5-B1DA-FC8A99B6029B}"/>
              </a:ext>
            </a:extLst>
          </p:cNvPr>
          <p:cNvSpPr txBox="1"/>
          <p:nvPr/>
        </p:nvSpPr>
        <p:spPr>
          <a:xfrm>
            <a:off x="1329070" y="1499016"/>
            <a:ext cx="93353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Remerciements aux membres du GT « SANTE »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pPr lvl="0"/>
            <a:r>
              <a:rPr lang="fr-FR" sz="2800" dirty="0">
                <a:solidFill>
                  <a:srgbClr val="0070C0"/>
                </a:solidFill>
              </a:rPr>
              <a:t>Christophe CABOT, USEP 91</a:t>
            </a:r>
          </a:p>
          <a:p>
            <a:pPr lvl="0"/>
            <a:r>
              <a:rPr lang="fr-FR" sz="2800" dirty="0">
                <a:solidFill>
                  <a:srgbClr val="0070C0"/>
                </a:solidFill>
              </a:rPr>
              <a:t>Philippe DELAMARRE, USEP 50</a:t>
            </a:r>
          </a:p>
          <a:p>
            <a:r>
              <a:rPr lang="fr-FR" sz="2800" dirty="0">
                <a:solidFill>
                  <a:srgbClr val="0070C0"/>
                </a:solidFill>
              </a:rPr>
              <a:t>Sylvaine JUANNEZ, USEP 13</a:t>
            </a:r>
          </a:p>
        </p:txBody>
      </p:sp>
    </p:spTree>
    <p:extLst>
      <p:ext uri="{BB962C8B-B14F-4D97-AF65-F5344CB8AC3E}">
        <p14:creationId xmlns:p14="http://schemas.microsoft.com/office/powerpoint/2010/main" val="162456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46A33B3-5A01-42E7-843A-8B1E2CA7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37E38E-6EBB-4857-B0AF-7152A718E4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 b="3"/>
          <a:stretch/>
        </p:blipFill>
        <p:spPr>
          <a:xfrm>
            <a:off x="3009336" y="380281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4458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L’USEP Mouvement Pédagogique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1026" name="Picture 2" descr="RÃ©sultat de recherche d'images pour &quot;projet national de dÃ©veloppement USEP&quot;">
            <a:extLst>
              <a:ext uri="{FF2B5EF4-FFF2-40B4-BE49-F238E27FC236}">
                <a16:creationId xmlns:a16="http://schemas.microsoft.com/office/drawing/2014/main" id="{CFBC1782-6EAB-4843-8901-4DE66C323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02" y="1864386"/>
            <a:ext cx="8940840" cy="449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0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90636"/>
            <a:ext cx="10054564" cy="1592885"/>
          </a:xfrm>
        </p:spPr>
        <p:txBody>
          <a:bodyPr>
            <a:normAutofit/>
          </a:bodyPr>
          <a:lstStyle/>
          <a:p>
            <a:r>
              <a:rPr lang="fr-FR" dirty="0"/>
              <a:t>La rencontre Sportive Associative : </a:t>
            </a:r>
            <a:br>
              <a:rPr lang="fr-FR" dirty="0"/>
            </a:br>
            <a:r>
              <a:rPr lang="fr-FR" dirty="0"/>
              <a:t>notre carte d’identité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3761561"/>
            <a:ext cx="10392230" cy="150018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EECA27-68A5-40AA-B70B-09BE2726B99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125" y="1506800"/>
            <a:ext cx="7371136" cy="49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4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2D521C88-D1E6-4CEF-8080-3ADB780D5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20" y="1739150"/>
            <a:ext cx="2575685" cy="26036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605884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Une pédagogie impliquante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1844217-5D68-B546-B160-1F295C92A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9AB93CA-F34C-4212-9500-9317D85C0F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2"/>
          <a:stretch/>
        </p:blipFill>
        <p:spPr>
          <a:xfrm flipH="1">
            <a:off x="3096048" y="3984578"/>
            <a:ext cx="1655797" cy="188892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EBE32FA-BE5B-4779-B3A6-7B48102FD8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6"/>
          <a:stretch/>
        </p:blipFill>
        <p:spPr>
          <a:xfrm>
            <a:off x="5796643" y="3844527"/>
            <a:ext cx="2532888" cy="2028980"/>
          </a:xfrm>
          <a:prstGeom prst="rect">
            <a:avLst/>
          </a:prstGeo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817418B5-DB42-4080-9C8F-3F7C3974F5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158" y="2027911"/>
            <a:ext cx="3613862" cy="2149992"/>
          </a:xfr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F83D905-D8CB-4853-91A9-04FED164B3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45" y="2027911"/>
            <a:ext cx="1499616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7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9838" y="1592349"/>
            <a:ext cx="9691009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De l’enfant acteur à l’enfant auteur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255D3043-8097-D546-9945-7CC3CBB7A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9E10402-3CD6-D148-ABC1-5734E4F5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2EE13F7-93EF-7D47-B210-9E8325E3B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46" y="136526"/>
            <a:ext cx="7830128" cy="62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6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95D5B23-80F2-CA4B-89AF-E77C68BB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1259AB4-A852-0841-84D9-1E54DFBF0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273248"/>
            <a:ext cx="7791450" cy="60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9E10402-3CD6-D148-ABC1-5734E4F5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2EE13F7-93EF-7D47-B210-9E8325E3B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46" y="136526"/>
            <a:ext cx="7830128" cy="62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FBF8B2A-C4E5-184C-95FC-6C9E79BD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880B47C-7315-3B4A-9DB2-78C5FAF68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34" y="136525"/>
            <a:ext cx="8231332" cy="63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47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173</Words>
  <Application>Microsoft Office PowerPoint</Application>
  <PresentationFormat>Grand écran</PresentationFormat>
  <Paragraphs>55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Bauhaus</vt:lpstr>
      <vt:lpstr>Bauhaus 93</vt:lpstr>
      <vt:lpstr>Calibri</vt:lpstr>
      <vt:lpstr>Wingdings</vt:lpstr>
      <vt:lpstr>Thème Office</vt:lpstr>
      <vt:lpstr>ASSEMBLEE GENERALE 2019</vt:lpstr>
      <vt:lpstr>L’USEP Mouvement Pédagogique</vt:lpstr>
      <vt:lpstr>La rencontre Sportive Associative :  notre carte d’identité</vt:lpstr>
      <vt:lpstr>Une pédagogie impliquante</vt:lpstr>
      <vt:lpstr>De l’enfant acteur à l’enfant auteur</vt:lpstr>
      <vt:lpstr>Présentation PowerPoint</vt:lpstr>
      <vt:lpstr>Présentation PowerPoint</vt:lpstr>
      <vt:lpstr>Présentation PowerPoint</vt:lpstr>
      <vt:lpstr>Présentation PowerPoint</vt:lpstr>
      <vt:lpstr>La transversalité  et les parcours</vt:lpstr>
      <vt:lpstr>Le parcours citoyen</vt:lpstr>
      <vt:lpstr>Le parcours educatif de sante</vt:lpstr>
      <vt:lpstr>La transversalité  et les parcours</vt:lpstr>
      <vt:lpstr>La promotion de la santé à l’USEP</vt:lpstr>
      <vt:lpstr>Fiches REPÈRES  Santé et Bien-être</vt:lpstr>
      <vt:lpstr>Fiches REPÈRES – Santé et Bien-être</vt:lpstr>
      <vt:lpstr>Fiches REPÈRES – Santé et Bien-être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2019</dc:title>
  <dc:creator>Utilisateur Microsoft Office</dc:creator>
  <cp:lastModifiedBy>Patrick Morel</cp:lastModifiedBy>
  <cp:revision>11</cp:revision>
  <dcterms:created xsi:type="dcterms:W3CDTF">2019-03-18T13:10:50Z</dcterms:created>
  <dcterms:modified xsi:type="dcterms:W3CDTF">2019-04-20T08:32:05Z</dcterms:modified>
</cp:coreProperties>
</file>