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15E7-C390-4AB5-8883-816C7A171FFF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4FAE-2940-4C7E-9897-B06FCBBC3A7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15E7-C390-4AB5-8883-816C7A171FFF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4FAE-2940-4C7E-9897-B06FCBBC3A7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15E7-C390-4AB5-8883-816C7A171FFF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4FAE-2940-4C7E-9897-B06FCBBC3A7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15E7-C390-4AB5-8883-816C7A171FFF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4FAE-2940-4C7E-9897-B06FCBBC3A7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15E7-C390-4AB5-8883-816C7A171FFF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4FAE-2940-4C7E-9897-B06FCBBC3A7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15E7-C390-4AB5-8883-816C7A171FFF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4FAE-2940-4C7E-9897-B06FCBBC3A7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15E7-C390-4AB5-8883-816C7A171FFF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4FAE-2940-4C7E-9897-B06FCBBC3A7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15E7-C390-4AB5-8883-816C7A171FFF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4FAE-2940-4C7E-9897-B06FCBBC3A7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15E7-C390-4AB5-8883-816C7A171FFF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4FAE-2940-4C7E-9897-B06FCBBC3A7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15E7-C390-4AB5-8883-816C7A171FFF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4FAE-2940-4C7E-9897-B06FCBBC3A7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15E7-C390-4AB5-8883-816C7A171FFF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4FAE-2940-4C7E-9897-B06FCBBC3A7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E15E7-C390-4AB5-8883-816C7A171FFF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B4FAE-2940-4C7E-9897-B06FCBBC3A7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Bauhaus Std Medium" pitchFamily="50" charset="0"/>
              </a:rPr>
              <a:t>6 petits pas vers votre espace </a:t>
            </a:r>
            <a:r>
              <a:rPr lang="fr-FR" dirty="0" err="1">
                <a:latin typeface="Bauhaus Std Medium" pitchFamily="50" charset="0"/>
              </a:rPr>
              <a:t>Mondi</a:t>
            </a:r>
            <a:r>
              <a:rPr lang="fr-FR" dirty="0">
                <a:latin typeface="Bauhaus Std Medium" pitchFamily="50" charset="0"/>
              </a:rPr>
              <a:t>@l-USEP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latin typeface="+mn-lt"/>
              </a:rPr>
              <a:t>1. Se rendre sur le site edutwit.fr</a:t>
            </a:r>
          </a:p>
        </p:txBody>
      </p:sp>
      <p:pic>
        <p:nvPicPr>
          <p:cNvPr id="6" name="Espace réservé du contenu 5" descr="mondial image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4400" dirty="0"/>
              <a:t>Nota bene : Pour que nous puissions vous inviter plus facilement dans les espaces d’échanges, merci de vous inscrire avec vos noms et prénoms.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fr-FR" dirty="0"/>
              <a:t>2. </a:t>
            </a:r>
            <a:r>
              <a:rPr lang="fr-FR" dirty="0">
                <a:latin typeface="+mn-lt"/>
              </a:rPr>
              <a:t>Cliquer sur « s’inscrire » en haut à droite puis Nouvel Utilisateur. Vous recevrez un mail.</a:t>
            </a:r>
          </a:p>
        </p:txBody>
      </p:sp>
      <p:pic>
        <p:nvPicPr>
          <p:cNvPr id="4" name="Espace réservé du contenu 3" descr="mondial image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132856"/>
            <a:ext cx="7193395" cy="404431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fr-FR" dirty="0"/>
              <a:t>3. </a:t>
            </a:r>
            <a:r>
              <a:rPr lang="fr-FR" dirty="0">
                <a:latin typeface="+mn-lt"/>
              </a:rPr>
              <a:t>Consulter sa boite mail personnelle. Confirmer votre inscription.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8229600" cy="210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 fontScale="90000"/>
          </a:bodyPr>
          <a:lstStyle/>
          <a:p>
            <a:r>
              <a:rPr lang="fr-FR" dirty="0"/>
              <a:t>4. Cliquer sur la cloche des notifications en haut (au milieu). </a:t>
            </a:r>
            <a:br>
              <a:rPr lang="fr-FR" dirty="0"/>
            </a:br>
            <a:r>
              <a:rPr lang="fr-FR" dirty="0"/>
              <a:t>Cliquer sur le message affiché qui vous invite à rejoindre votre espace </a:t>
            </a:r>
            <a:r>
              <a:rPr lang="fr-FR" dirty="0" err="1"/>
              <a:t>Mondi</a:t>
            </a:r>
            <a:r>
              <a:rPr lang="fr-FR" dirty="0"/>
              <a:t>@l-USEP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8229600" cy="22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5. </a:t>
            </a:r>
            <a:r>
              <a:rPr lang="fr-FR" dirty="0">
                <a:latin typeface="+mn-lt"/>
              </a:rPr>
              <a:t>Accepter l’invitation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8229600" cy="168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6. Cliquer sur la roue dentée afin de sélectionner « recevoir des notifications pour les nouveaux contenus »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96665"/>
            <a:ext cx="8229600" cy="193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91</Words>
  <Application>Microsoft Office PowerPoint</Application>
  <PresentationFormat>Affichage à l'écran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Bauhaus Std Medium</vt:lpstr>
      <vt:lpstr>Calibri</vt:lpstr>
      <vt:lpstr>Thème Office</vt:lpstr>
      <vt:lpstr>6 petits pas vers votre espace Mondi@l-USEP</vt:lpstr>
      <vt:lpstr>1. Se rendre sur le site edutwit.fr</vt:lpstr>
      <vt:lpstr>Présentation PowerPoint</vt:lpstr>
      <vt:lpstr>2. Cliquer sur « s’inscrire » en haut à droite puis Nouvel Utilisateur. Vous recevrez un mail.</vt:lpstr>
      <vt:lpstr>3. Consulter sa boite mail personnelle. Confirmer votre inscription.</vt:lpstr>
      <vt:lpstr>4. Cliquer sur la cloche des notifications en haut (au milieu).  Cliquer sur le message affiché qui vous invite à rejoindre votre espace Mondi@l-USEP</vt:lpstr>
      <vt:lpstr>5. Accepter l’invitation </vt:lpstr>
      <vt:lpstr>6. Cliquer sur la roue dentée afin de sélectionner « recevoir des notifications pour les nouveaux contenus 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Rectorat</dc:creator>
  <cp:lastModifiedBy>Phillipe BRENOT</cp:lastModifiedBy>
  <cp:revision>3</cp:revision>
  <cp:lastPrinted>2018-01-28T19:53:51Z</cp:lastPrinted>
  <dcterms:created xsi:type="dcterms:W3CDTF">2018-01-22T19:36:10Z</dcterms:created>
  <dcterms:modified xsi:type="dcterms:W3CDTF">2018-02-06T11:08:42Z</dcterms:modified>
</cp:coreProperties>
</file>