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7DA"/>
    <a:srgbClr val="D04742"/>
    <a:srgbClr val="9FC76E"/>
    <a:srgbClr val="EB9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A354-34B9-45B4-A140-EBDC0601E3EC}" type="datetimeFigureOut">
              <a:rPr lang="fr-FR" smtClean="0"/>
              <a:t>05/10/2017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3C86-961B-4AF0-AA11-EBBC819A57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2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247979CF-9BFD-CA46-AA10-436AE70D495D}" type="datetime1">
              <a:rPr lang="fr-FR" smtClean="0"/>
              <a:t>05/10/2017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 smtClean="0"/>
              <a:t>USEP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5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2A8-556A-CD4F-A13B-E930873CE173}" type="datetime1">
              <a:rPr lang="fr-FR" smtClean="0"/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2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391C-91B5-1049-8CAC-3A93B8BEAA2E}" type="datetime1">
              <a:rPr lang="fr-FR" smtClean="0"/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0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 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BEA4-2B72-3A43-B65D-B18DE57A38DD}" type="datetime1">
              <a:rPr lang="fr-FR" smtClean="0"/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09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AD2-9CD9-6A46-B792-B266629963F1}" type="datetime1">
              <a:rPr lang="fr-FR" smtClean="0"/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5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699F-24C1-444F-AC84-5DD01422761E}" type="datetime1">
              <a:rPr lang="fr-FR" smtClean="0"/>
              <a:t>05/10/2017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3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365125"/>
            <a:ext cx="9691009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7EC-C8DC-AF4C-A646-D0D1AED6636E}" type="datetime1">
              <a:rPr lang="fr-FR" smtClean="0"/>
              <a:t>05/10/2017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0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5411-D8E6-7D45-AF21-B31C17210556}" type="datetime1">
              <a:rPr lang="fr-FR" smtClean="0"/>
              <a:t>05/10/2017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9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B5D-595F-204C-9416-9FDD309C5131}" type="datetime1">
              <a:rPr lang="fr-FR" smtClean="0"/>
              <a:t>05/10/2017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2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 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61B6-4100-BE45-AA49-58B1672B5DD4}" type="datetime1">
              <a:rPr lang="fr-FR" smtClean="0"/>
              <a:t>05/10/2017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8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773-DD6E-6948-B67F-41413BB4C473}" type="datetime1">
              <a:rPr lang="fr-FR" smtClean="0"/>
              <a:t>05/10/2017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2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 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A110-45C7-2045-B91B-5588D847D4A1}" type="datetime1">
              <a:rPr lang="fr-FR" smtClean="0"/>
              <a:t>05/10/2017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USEP nationale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i="0" smtClean="0">
                <a:solidFill>
                  <a:srgbClr val="00B0F0"/>
                </a:solidFill>
                <a:latin typeface="Bauhaus" pitchFamily="2" charset="0"/>
              </a:rPr>
              <a:t>USEP nationale</a:t>
            </a:r>
            <a:endParaRPr lang="fr-FR" sz="1600" i="0" dirty="0">
              <a:solidFill>
                <a:srgbClr val="00B0F0"/>
              </a:solidFill>
              <a:latin typeface="Bauha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20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163894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3761561"/>
            <a:ext cx="10392230" cy="1500187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64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07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2DA7DA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>
              <a:solidFill>
                <a:srgbClr val="2DA7DA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17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2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97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31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USEP nationale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4429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19</Words>
  <Application>Microsoft Macintosh PowerPoint</Application>
  <PresentationFormat>Grand écran</PresentationFormat>
  <Paragraphs>10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Bauhaus</vt:lpstr>
      <vt:lpstr>Bauhaus 93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Benoît LASNIER</dc:creator>
  <cp:lastModifiedBy>Benoît LASNIER</cp:lastModifiedBy>
  <cp:revision>18</cp:revision>
  <dcterms:created xsi:type="dcterms:W3CDTF">2017-01-31T15:54:02Z</dcterms:created>
  <dcterms:modified xsi:type="dcterms:W3CDTF">2017-10-05T12:35:50Z</dcterms:modified>
</cp:coreProperties>
</file>